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comments/modernComment_7BBF5B03_6B2B49BE.xml" ContentType="application/vnd.ms-powerpoint.comments+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Lst>
  <p:notesMasterIdLst>
    <p:notesMasterId r:id="rId8"/>
  </p:notesMasterIdLst>
  <p:handoutMasterIdLst>
    <p:handoutMasterId r:id="rId9"/>
  </p:handoutMasterIdLst>
  <p:sldIdLst>
    <p:sldId id="2076138244" r:id="rId5"/>
    <p:sldId id="2076138245" r:id="rId6"/>
    <p:sldId id="2076138243" r:id="rId7"/>
  </p:sldIdLst>
  <p:sldSz cx="18288000" cy="18288000"/>
  <p:notesSz cx="6858000" cy="9144000"/>
  <p:defaultTextStyle>
    <a:defPPr>
      <a:defRPr lang="en-US"/>
    </a:defPPr>
    <a:lvl1pPr marL="0" algn="l" defTabSz="1569054" rtl="0" eaLnBrk="1" latinLnBrk="0" hangingPunct="1">
      <a:defRPr sz="3029" kern="1200">
        <a:solidFill>
          <a:schemeClr val="tx1"/>
        </a:solidFill>
        <a:latin typeface="+mn-lt"/>
        <a:ea typeface="+mn-ea"/>
        <a:cs typeface="+mn-cs"/>
      </a:defRPr>
    </a:lvl1pPr>
    <a:lvl2pPr marL="784526" algn="l" defTabSz="1569054" rtl="0" eaLnBrk="1" latinLnBrk="0" hangingPunct="1">
      <a:defRPr sz="3029" kern="1200">
        <a:solidFill>
          <a:schemeClr val="tx1"/>
        </a:solidFill>
        <a:latin typeface="+mn-lt"/>
        <a:ea typeface="+mn-ea"/>
        <a:cs typeface="+mn-cs"/>
      </a:defRPr>
    </a:lvl2pPr>
    <a:lvl3pPr marL="1569054" algn="l" defTabSz="1569054" rtl="0" eaLnBrk="1" latinLnBrk="0" hangingPunct="1">
      <a:defRPr sz="3029" kern="1200">
        <a:solidFill>
          <a:schemeClr val="tx1"/>
        </a:solidFill>
        <a:latin typeface="+mn-lt"/>
        <a:ea typeface="+mn-ea"/>
        <a:cs typeface="+mn-cs"/>
      </a:defRPr>
    </a:lvl3pPr>
    <a:lvl4pPr marL="2353580" algn="l" defTabSz="1569054" rtl="0" eaLnBrk="1" latinLnBrk="0" hangingPunct="1">
      <a:defRPr sz="3029" kern="1200">
        <a:solidFill>
          <a:schemeClr val="tx1"/>
        </a:solidFill>
        <a:latin typeface="+mn-lt"/>
        <a:ea typeface="+mn-ea"/>
        <a:cs typeface="+mn-cs"/>
      </a:defRPr>
    </a:lvl4pPr>
    <a:lvl5pPr marL="3138108" algn="l" defTabSz="1569054" rtl="0" eaLnBrk="1" latinLnBrk="0" hangingPunct="1">
      <a:defRPr sz="3029" kern="1200">
        <a:solidFill>
          <a:schemeClr val="tx1"/>
        </a:solidFill>
        <a:latin typeface="+mn-lt"/>
        <a:ea typeface="+mn-ea"/>
        <a:cs typeface="+mn-cs"/>
      </a:defRPr>
    </a:lvl5pPr>
    <a:lvl6pPr marL="3922635" algn="l" defTabSz="1569054" rtl="0" eaLnBrk="1" latinLnBrk="0" hangingPunct="1">
      <a:defRPr sz="3029" kern="1200">
        <a:solidFill>
          <a:schemeClr val="tx1"/>
        </a:solidFill>
        <a:latin typeface="+mn-lt"/>
        <a:ea typeface="+mn-ea"/>
        <a:cs typeface="+mn-cs"/>
      </a:defRPr>
    </a:lvl6pPr>
    <a:lvl7pPr marL="4707161" algn="l" defTabSz="1569054" rtl="0" eaLnBrk="1" latinLnBrk="0" hangingPunct="1">
      <a:defRPr sz="3029" kern="1200">
        <a:solidFill>
          <a:schemeClr val="tx1"/>
        </a:solidFill>
        <a:latin typeface="+mn-lt"/>
        <a:ea typeface="+mn-ea"/>
        <a:cs typeface="+mn-cs"/>
      </a:defRPr>
    </a:lvl7pPr>
    <a:lvl8pPr marL="5491687" algn="l" defTabSz="1569054" rtl="0" eaLnBrk="1" latinLnBrk="0" hangingPunct="1">
      <a:defRPr sz="3029" kern="1200">
        <a:solidFill>
          <a:schemeClr val="tx1"/>
        </a:solidFill>
        <a:latin typeface="+mn-lt"/>
        <a:ea typeface="+mn-ea"/>
        <a:cs typeface="+mn-cs"/>
      </a:defRPr>
    </a:lvl8pPr>
    <a:lvl9pPr marL="6276217" algn="l" defTabSz="1569054" rtl="0" eaLnBrk="1" latinLnBrk="0" hangingPunct="1">
      <a:defRPr sz="3029" kern="1200">
        <a:solidFill>
          <a:schemeClr val="tx1"/>
        </a:solidFill>
        <a:latin typeface="+mn-lt"/>
        <a:ea typeface="+mn-ea"/>
        <a:cs typeface="+mn-cs"/>
      </a:defRPr>
    </a:lvl9pPr>
  </p:defaultTextStyle>
  <p:extLst>
    <p:ext uri="{521415D9-36F7-43E2-AB2F-B90AF26B5E84}">
      <p14:sectionLst xmlns:p14="http://schemas.microsoft.com/office/powerpoint/2010/main">
        <p14:section name="Procure to pay end-to-end graphics" id="{5D9BAE09-2AD9-47BB-97F3-15C4BA39D503}">
          <p14:sldIdLst>
            <p14:sldId id="2076138244"/>
            <p14:sldId id="2076138245"/>
          </p14:sldIdLst>
        </p14:section>
        <p14:section name="Define procurement catalogs" id="{7F2A3CB5-B2DC-4841-9757-FE70CCEF7872}">
          <p14:sldIdLst>
            <p14:sldId id="2076138243"/>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B7FB2C4-F4BA-51CD-E7FF-6123717ABF13}" name="Rachel Profitt" initials="RP" userId="S::raprofit@microsoft.com::33e63d03-b0ce-4cee-8a7f-3417702ed3c2"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 id="5" name="David Griffith" initials="DG" lastIdx="5" clrIdx="5">
    <p:extLst>
      <p:ext uri="{19B8F6BF-5375-455C-9EA6-DF929625EA0E}">
        <p15:presenceInfo xmlns:p15="http://schemas.microsoft.com/office/powerpoint/2012/main" userId="David Griffith"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83B01"/>
    <a:srgbClr val="50E6FF"/>
    <a:srgbClr val="EAE4DC"/>
    <a:srgbClr val="E6E6E6"/>
    <a:srgbClr val="D59DFF"/>
    <a:srgbClr val="770180"/>
    <a:srgbClr val="FF9349"/>
    <a:srgbClr val="0078D4"/>
    <a:srgbClr val="FEF050"/>
    <a:srgbClr val="1392B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28" d="100"/>
          <a:sy n="28" d="100"/>
        </p:scale>
        <p:origin x="1435" y="53"/>
      </p:cViewPr>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viewProps" Target="viewProps.xml"/><Relationship Id="rId2" Type="http://schemas.openxmlformats.org/officeDocument/2006/relationships/customXml" Target="../customXml/item2.xml"/><Relationship Id="rId16"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presProps" Target="presProps.xml"/><Relationship Id="rId5" Type="http://schemas.openxmlformats.org/officeDocument/2006/relationships/slide" Target="slides/slide1.xml"/><Relationship Id="rId15" Type="http://schemas.microsoft.com/office/2016/11/relationships/changesInfo" Target="changesInfos/changesInfo1.xml"/><Relationship Id="rId10"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handoutMaster" Target="handoutMasters/handoutMaster1.xml"/><Relationship Id="rId14"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indsay Friddle" userId="S::lifriddl@microsoft.com::52bf931c-5417-4ba9-a9b6-f3421f3101bf" providerId="AD" clId="Web-{C390B2F0-A662-4251-8E05-25210A466D9E}"/>
    <pc:docChg chg="modSld">
      <pc:chgData name="Lindsay Friddle" userId="S::lifriddl@microsoft.com::52bf931c-5417-4ba9-a9b6-f3421f3101bf" providerId="AD" clId="Web-{C390B2F0-A662-4251-8E05-25210A466D9E}" dt="2023-03-17T20:13:34.663" v="17" actId="20577"/>
      <pc:docMkLst>
        <pc:docMk/>
      </pc:docMkLst>
      <pc:sldChg chg="addSp delSp modSp">
        <pc:chgData name="Lindsay Friddle" userId="S::lifriddl@microsoft.com::52bf931c-5417-4ba9-a9b6-f3421f3101bf" providerId="AD" clId="Web-{C390B2F0-A662-4251-8E05-25210A466D9E}" dt="2023-03-17T20:13:34.663" v="17" actId="20577"/>
        <pc:sldMkLst>
          <pc:docMk/>
          <pc:sldMk cId="1271451233" sldId="2076138244"/>
        </pc:sldMkLst>
        <pc:graphicFrameChg chg="add del mod modGraphic">
          <ac:chgData name="Lindsay Friddle" userId="S::lifriddl@microsoft.com::52bf931c-5417-4ba9-a9b6-f3421f3101bf" providerId="AD" clId="Web-{C390B2F0-A662-4251-8E05-25210A466D9E}" dt="2023-03-17T20:13:34.663" v="17" actId="20577"/>
          <ac:graphicFrameMkLst>
            <pc:docMk/>
            <pc:sldMk cId="1271451233" sldId="2076138244"/>
            <ac:graphicFrameMk id="2" creationId="{BB00BB58-6378-5751-7743-7F0F64512170}"/>
          </ac:graphicFrameMkLst>
        </pc:graphicFrameChg>
      </pc:sldChg>
      <pc:sldChg chg="delSp modSp">
        <pc:chgData name="Lindsay Friddle" userId="S::lifriddl@microsoft.com::52bf931c-5417-4ba9-a9b6-f3421f3101bf" providerId="AD" clId="Web-{C390B2F0-A662-4251-8E05-25210A466D9E}" dt="2023-03-17T20:13:07.100" v="11"/>
        <pc:sldMkLst>
          <pc:docMk/>
          <pc:sldMk cId="205472768" sldId="2076138245"/>
        </pc:sldMkLst>
        <pc:cxnChg chg="del mod">
          <ac:chgData name="Lindsay Friddle" userId="S::lifriddl@microsoft.com::52bf931c-5417-4ba9-a9b6-f3421f3101bf" providerId="AD" clId="Web-{C390B2F0-A662-4251-8E05-25210A466D9E}" dt="2023-03-17T20:13:07.100" v="11"/>
          <ac:cxnSpMkLst>
            <pc:docMk/>
            <pc:sldMk cId="205472768" sldId="2076138245"/>
            <ac:cxnSpMk id="28" creationId="{2FCAD7B5-42BF-80C0-01C8-4DAD04992F41}"/>
          </ac:cxnSpMkLst>
        </pc:cxnChg>
      </pc:sldChg>
    </pc:docChg>
  </pc:docChgLst>
  <pc:docChgLst>
    <pc:chgData name="Rachel Profitt" userId="33e63d03-b0ce-4cee-8a7f-3417702ed3c2" providerId="ADAL" clId="{77B9D9B3-244C-4BA6-BAAE-919147709AAD}"/>
    <pc:docChg chg="undo custSel modSld">
      <pc:chgData name="Rachel Profitt" userId="33e63d03-b0ce-4cee-8a7f-3417702ed3c2" providerId="ADAL" clId="{77B9D9B3-244C-4BA6-BAAE-919147709AAD}" dt="2023-04-03T14:47:06.688" v="625" actId="14100"/>
      <pc:docMkLst>
        <pc:docMk/>
      </pc:docMkLst>
      <pc:sldChg chg="modSp">
        <pc:chgData name="Rachel Profitt" userId="33e63d03-b0ce-4cee-8a7f-3417702ed3c2" providerId="ADAL" clId="{77B9D9B3-244C-4BA6-BAAE-919147709AAD}" dt="2023-04-03T14:13:01.469" v="76" actId="20577"/>
        <pc:sldMkLst>
          <pc:docMk/>
          <pc:sldMk cId="1271451233" sldId="2076138244"/>
        </pc:sldMkLst>
        <pc:graphicFrameChg chg="mod">
          <ac:chgData name="Rachel Profitt" userId="33e63d03-b0ce-4cee-8a7f-3417702ed3c2" providerId="ADAL" clId="{77B9D9B3-244C-4BA6-BAAE-919147709AAD}" dt="2023-04-03T14:13:01.469" v="76" actId="20577"/>
          <ac:graphicFrameMkLst>
            <pc:docMk/>
            <pc:sldMk cId="1271451233" sldId="2076138244"/>
            <ac:graphicFrameMk id="2" creationId="{BB00BB58-6378-5751-7743-7F0F64512170}"/>
          </ac:graphicFrameMkLst>
        </pc:graphicFrameChg>
      </pc:sldChg>
      <pc:sldChg chg="addSp delSp modSp mod">
        <pc:chgData name="Rachel Profitt" userId="33e63d03-b0ce-4cee-8a7f-3417702ed3c2" providerId="ADAL" clId="{77B9D9B3-244C-4BA6-BAAE-919147709AAD}" dt="2023-04-03T14:47:06.688" v="625" actId="14100"/>
        <pc:sldMkLst>
          <pc:docMk/>
          <pc:sldMk cId="205472768" sldId="2076138245"/>
        </pc:sldMkLst>
        <pc:spChg chg="mod">
          <ac:chgData name="Rachel Profitt" userId="33e63d03-b0ce-4cee-8a7f-3417702ed3c2" providerId="ADAL" clId="{77B9D9B3-244C-4BA6-BAAE-919147709AAD}" dt="2023-04-03T14:39:00.414" v="580" actId="1037"/>
          <ac:spMkLst>
            <pc:docMk/>
            <pc:sldMk cId="205472768" sldId="2076138245"/>
            <ac:spMk id="7" creationId="{D428566F-141F-BDBC-AE0D-46CABF9FED2E}"/>
          </ac:spMkLst>
        </pc:spChg>
        <pc:spChg chg="mod">
          <ac:chgData name="Rachel Profitt" userId="33e63d03-b0ce-4cee-8a7f-3417702ed3c2" providerId="ADAL" clId="{77B9D9B3-244C-4BA6-BAAE-919147709AAD}" dt="2023-04-03T14:40:17.518" v="604" actId="553"/>
          <ac:spMkLst>
            <pc:docMk/>
            <pc:sldMk cId="205472768" sldId="2076138245"/>
            <ac:spMk id="8" creationId="{74146BB7-A1A1-AC74-AF1D-EE2CC4BE04E1}"/>
          </ac:spMkLst>
        </pc:spChg>
        <pc:spChg chg="mod">
          <ac:chgData name="Rachel Profitt" userId="33e63d03-b0ce-4cee-8a7f-3417702ed3c2" providerId="ADAL" clId="{77B9D9B3-244C-4BA6-BAAE-919147709AAD}" dt="2023-04-03T14:34:54.992" v="505" actId="1076"/>
          <ac:spMkLst>
            <pc:docMk/>
            <pc:sldMk cId="205472768" sldId="2076138245"/>
            <ac:spMk id="9" creationId="{D308A2D4-FB23-69D6-BD0E-A3ECF31E6111}"/>
          </ac:spMkLst>
        </pc:spChg>
        <pc:spChg chg="mod">
          <ac:chgData name="Rachel Profitt" userId="33e63d03-b0ce-4cee-8a7f-3417702ed3c2" providerId="ADAL" clId="{77B9D9B3-244C-4BA6-BAAE-919147709AAD}" dt="2023-04-03T14:40:46.286" v="607" actId="408"/>
          <ac:spMkLst>
            <pc:docMk/>
            <pc:sldMk cId="205472768" sldId="2076138245"/>
            <ac:spMk id="20" creationId="{F3AF1995-D171-16E3-A11F-351815AE0980}"/>
          </ac:spMkLst>
        </pc:spChg>
        <pc:spChg chg="mod">
          <ac:chgData name="Rachel Profitt" userId="33e63d03-b0ce-4cee-8a7f-3417702ed3c2" providerId="ADAL" clId="{77B9D9B3-244C-4BA6-BAAE-919147709AAD}" dt="2023-04-03T14:40:42.857" v="606" actId="554"/>
          <ac:spMkLst>
            <pc:docMk/>
            <pc:sldMk cId="205472768" sldId="2076138245"/>
            <ac:spMk id="21" creationId="{7B5D59B8-4CB4-6B31-D7C2-B727C438933F}"/>
          </ac:spMkLst>
        </pc:spChg>
        <pc:spChg chg="mod">
          <ac:chgData name="Rachel Profitt" userId="33e63d03-b0ce-4cee-8a7f-3417702ed3c2" providerId="ADAL" clId="{77B9D9B3-244C-4BA6-BAAE-919147709AAD}" dt="2023-04-03T14:40:42.857" v="606" actId="554"/>
          <ac:spMkLst>
            <pc:docMk/>
            <pc:sldMk cId="205472768" sldId="2076138245"/>
            <ac:spMk id="22" creationId="{E6D8F978-793E-68EF-6AE7-E34DC9737D90}"/>
          </ac:spMkLst>
        </pc:spChg>
        <pc:spChg chg="add mod">
          <ac:chgData name="Rachel Profitt" userId="33e63d03-b0ce-4cee-8a7f-3417702ed3c2" providerId="ADAL" clId="{77B9D9B3-244C-4BA6-BAAE-919147709AAD}" dt="2023-04-03T14:46:55.685" v="624" actId="552"/>
          <ac:spMkLst>
            <pc:docMk/>
            <pc:sldMk cId="205472768" sldId="2076138245"/>
            <ac:spMk id="66" creationId="{469B6175-94D7-0E0A-2669-820F17DCCA83}"/>
          </ac:spMkLst>
        </pc:spChg>
        <pc:spChg chg="mod">
          <ac:chgData name="Rachel Profitt" userId="33e63d03-b0ce-4cee-8a7f-3417702ed3c2" providerId="ADAL" clId="{77B9D9B3-244C-4BA6-BAAE-919147709AAD}" dt="2023-04-03T14:46:55.685" v="624" actId="552"/>
          <ac:spMkLst>
            <pc:docMk/>
            <pc:sldMk cId="205472768" sldId="2076138245"/>
            <ac:spMk id="69" creationId="{DE1C1235-1A93-9A5A-C954-147DE93AEACE}"/>
          </ac:spMkLst>
        </pc:spChg>
        <pc:spChg chg="mod">
          <ac:chgData name="Rachel Profitt" userId="33e63d03-b0ce-4cee-8a7f-3417702ed3c2" providerId="ADAL" clId="{77B9D9B3-244C-4BA6-BAAE-919147709AAD}" dt="2023-04-03T14:46:55.685" v="624" actId="552"/>
          <ac:spMkLst>
            <pc:docMk/>
            <pc:sldMk cId="205472768" sldId="2076138245"/>
            <ac:spMk id="70" creationId="{86C7B94C-FA42-3AD8-8AA9-9B13E2FF6E2A}"/>
          </ac:spMkLst>
        </pc:spChg>
        <pc:spChg chg="mod">
          <ac:chgData name="Rachel Profitt" userId="33e63d03-b0ce-4cee-8a7f-3417702ed3c2" providerId="ADAL" clId="{77B9D9B3-244C-4BA6-BAAE-919147709AAD}" dt="2023-04-03T14:46:55.685" v="624" actId="552"/>
          <ac:spMkLst>
            <pc:docMk/>
            <pc:sldMk cId="205472768" sldId="2076138245"/>
            <ac:spMk id="71" creationId="{0554E29C-9BE3-BF52-057E-4E5A94402B19}"/>
          </ac:spMkLst>
        </pc:spChg>
        <pc:spChg chg="mod">
          <ac:chgData name="Rachel Profitt" userId="33e63d03-b0ce-4cee-8a7f-3417702ed3c2" providerId="ADAL" clId="{77B9D9B3-244C-4BA6-BAAE-919147709AAD}" dt="2023-04-03T14:40:46.286" v="607" actId="408"/>
          <ac:spMkLst>
            <pc:docMk/>
            <pc:sldMk cId="205472768" sldId="2076138245"/>
            <ac:spMk id="83" creationId="{BFA099C3-1139-7E7E-AB86-A827F66EB71A}"/>
          </ac:spMkLst>
        </pc:spChg>
        <pc:spChg chg="mod">
          <ac:chgData name="Rachel Profitt" userId="33e63d03-b0ce-4cee-8a7f-3417702ed3c2" providerId="ADAL" clId="{77B9D9B3-244C-4BA6-BAAE-919147709AAD}" dt="2023-04-03T14:40:17.518" v="604" actId="553"/>
          <ac:spMkLst>
            <pc:docMk/>
            <pc:sldMk cId="205472768" sldId="2076138245"/>
            <ac:spMk id="85" creationId="{B9A7A77A-71A4-BC2C-6729-7FCF10FA22F1}"/>
          </ac:spMkLst>
        </pc:spChg>
        <pc:spChg chg="mod">
          <ac:chgData name="Rachel Profitt" userId="33e63d03-b0ce-4cee-8a7f-3417702ed3c2" providerId="ADAL" clId="{77B9D9B3-244C-4BA6-BAAE-919147709AAD}" dt="2023-04-03T14:40:01.435" v="603" actId="552"/>
          <ac:spMkLst>
            <pc:docMk/>
            <pc:sldMk cId="205472768" sldId="2076138245"/>
            <ac:spMk id="86" creationId="{FB284989-0736-2F28-6CEE-3E1117B403FF}"/>
          </ac:spMkLst>
        </pc:spChg>
        <pc:spChg chg="mod">
          <ac:chgData name="Rachel Profitt" userId="33e63d03-b0ce-4cee-8a7f-3417702ed3c2" providerId="ADAL" clId="{77B9D9B3-244C-4BA6-BAAE-919147709AAD}" dt="2023-04-03T14:39:00.414" v="580" actId="1037"/>
          <ac:spMkLst>
            <pc:docMk/>
            <pc:sldMk cId="205472768" sldId="2076138245"/>
            <ac:spMk id="87" creationId="{F9B52265-3956-181B-0916-77CD7A47489B}"/>
          </ac:spMkLst>
        </pc:spChg>
        <pc:spChg chg="mod">
          <ac:chgData name="Rachel Profitt" userId="33e63d03-b0ce-4cee-8a7f-3417702ed3c2" providerId="ADAL" clId="{77B9D9B3-244C-4BA6-BAAE-919147709AAD}" dt="2023-04-03T14:31:10.627" v="471" actId="1038"/>
          <ac:spMkLst>
            <pc:docMk/>
            <pc:sldMk cId="205472768" sldId="2076138245"/>
            <ac:spMk id="98" creationId="{92803DB4-0AFA-48E9-DB3D-F1A7EBDCB888}"/>
          </ac:spMkLst>
        </pc:spChg>
        <pc:spChg chg="mod">
          <ac:chgData name="Rachel Profitt" userId="33e63d03-b0ce-4cee-8a7f-3417702ed3c2" providerId="ADAL" clId="{77B9D9B3-244C-4BA6-BAAE-919147709AAD}" dt="2023-04-03T14:37:43.774" v="527" actId="1076"/>
          <ac:spMkLst>
            <pc:docMk/>
            <pc:sldMk cId="205472768" sldId="2076138245"/>
            <ac:spMk id="103" creationId="{F9C27996-6479-D252-639B-594F2BB9FF31}"/>
          </ac:spMkLst>
        </pc:spChg>
        <pc:spChg chg="add mod">
          <ac:chgData name="Rachel Profitt" userId="33e63d03-b0ce-4cee-8a7f-3417702ed3c2" providerId="ADAL" clId="{77B9D9B3-244C-4BA6-BAAE-919147709AAD}" dt="2023-04-03T14:33:05.740" v="487" actId="465"/>
          <ac:spMkLst>
            <pc:docMk/>
            <pc:sldMk cId="205472768" sldId="2076138245"/>
            <ac:spMk id="119" creationId="{1E94A8D9-30F4-A201-12F7-66AD25AECA53}"/>
          </ac:spMkLst>
        </pc:spChg>
        <pc:spChg chg="add mod">
          <ac:chgData name="Rachel Profitt" userId="33e63d03-b0ce-4cee-8a7f-3417702ed3c2" providerId="ADAL" clId="{77B9D9B3-244C-4BA6-BAAE-919147709AAD}" dt="2023-04-03T14:33:02.748" v="486" actId="552"/>
          <ac:spMkLst>
            <pc:docMk/>
            <pc:sldMk cId="205472768" sldId="2076138245"/>
            <ac:spMk id="120" creationId="{BE0420DA-E41A-5C7F-7BCE-7EFD34FFDFE8}"/>
          </ac:spMkLst>
        </pc:spChg>
        <pc:spChg chg="mod">
          <ac:chgData name="Rachel Profitt" userId="33e63d03-b0ce-4cee-8a7f-3417702ed3c2" providerId="ADAL" clId="{77B9D9B3-244C-4BA6-BAAE-919147709AAD}" dt="2023-04-03T14:33:05.740" v="487" actId="465"/>
          <ac:spMkLst>
            <pc:docMk/>
            <pc:sldMk cId="205472768" sldId="2076138245"/>
            <ac:spMk id="134" creationId="{BC3A6BC1-E30A-84DB-5916-2C5DCD110109}"/>
          </ac:spMkLst>
        </pc:spChg>
        <pc:spChg chg="mod">
          <ac:chgData name="Rachel Profitt" userId="33e63d03-b0ce-4cee-8a7f-3417702ed3c2" providerId="ADAL" clId="{77B9D9B3-244C-4BA6-BAAE-919147709AAD}" dt="2023-04-03T14:33:05.740" v="487" actId="465"/>
          <ac:spMkLst>
            <pc:docMk/>
            <pc:sldMk cId="205472768" sldId="2076138245"/>
            <ac:spMk id="135" creationId="{4386F26C-1D78-F172-C4D8-979B4830338D}"/>
          </ac:spMkLst>
        </pc:spChg>
        <pc:spChg chg="mod">
          <ac:chgData name="Rachel Profitt" userId="33e63d03-b0ce-4cee-8a7f-3417702ed3c2" providerId="ADAL" clId="{77B9D9B3-244C-4BA6-BAAE-919147709AAD}" dt="2023-04-03T14:33:05.740" v="487" actId="465"/>
          <ac:spMkLst>
            <pc:docMk/>
            <pc:sldMk cId="205472768" sldId="2076138245"/>
            <ac:spMk id="136" creationId="{78D89D94-8167-478B-E5B4-2ADBDE28F489}"/>
          </ac:spMkLst>
        </pc:spChg>
        <pc:spChg chg="mod">
          <ac:chgData name="Rachel Profitt" userId="33e63d03-b0ce-4cee-8a7f-3417702ed3c2" providerId="ADAL" clId="{77B9D9B3-244C-4BA6-BAAE-919147709AAD}" dt="2023-04-03T14:33:05.740" v="487" actId="465"/>
          <ac:spMkLst>
            <pc:docMk/>
            <pc:sldMk cId="205472768" sldId="2076138245"/>
            <ac:spMk id="137" creationId="{85A98D2E-F760-77BE-9A45-7ADA705AD918}"/>
          </ac:spMkLst>
        </pc:spChg>
        <pc:spChg chg="mod">
          <ac:chgData name="Rachel Profitt" userId="33e63d03-b0ce-4cee-8a7f-3417702ed3c2" providerId="ADAL" clId="{77B9D9B3-244C-4BA6-BAAE-919147709AAD}" dt="2023-04-03T14:31:10.627" v="471" actId="1038"/>
          <ac:spMkLst>
            <pc:docMk/>
            <pc:sldMk cId="205472768" sldId="2076138245"/>
            <ac:spMk id="158" creationId="{18E42D95-20EA-8A94-096E-421E3035CA8B}"/>
          </ac:spMkLst>
        </pc:spChg>
        <pc:spChg chg="mod">
          <ac:chgData name="Rachel Profitt" userId="33e63d03-b0ce-4cee-8a7f-3417702ed3c2" providerId="ADAL" clId="{77B9D9B3-244C-4BA6-BAAE-919147709AAD}" dt="2023-04-03T14:46:55.685" v="624" actId="552"/>
          <ac:spMkLst>
            <pc:docMk/>
            <pc:sldMk cId="205472768" sldId="2076138245"/>
            <ac:spMk id="206" creationId="{F7E8BD6C-FE5D-2FC1-3DAB-EB42B5402301}"/>
          </ac:spMkLst>
        </pc:spChg>
        <pc:spChg chg="mod">
          <ac:chgData name="Rachel Profitt" userId="33e63d03-b0ce-4cee-8a7f-3417702ed3c2" providerId="ADAL" clId="{77B9D9B3-244C-4BA6-BAAE-919147709AAD}" dt="2023-04-03T14:33:05.740" v="487" actId="465"/>
          <ac:spMkLst>
            <pc:docMk/>
            <pc:sldMk cId="205472768" sldId="2076138245"/>
            <ac:spMk id="235" creationId="{FE5FB9E4-116C-CCE9-40C1-A5D433ACC09F}"/>
          </ac:spMkLst>
        </pc:spChg>
        <pc:spChg chg="mod">
          <ac:chgData name="Rachel Profitt" userId="33e63d03-b0ce-4cee-8a7f-3417702ed3c2" providerId="ADAL" clId="{77B9D9B3-244C-4BA6-BAAE-919147709AAD}" dt="2023-04-03T14:33:05.740" v="487" actId="465"/>
          <ac:spMkLst>
            <pc:docMk/>
            <pc:sldMk cId="205472768" sldId="2076138245"/>
            <ac:spMk id="241" creationId="{02550842-82FD-05B1-A9CA-B81E5630556E}"/>
          </ac:spMkLst>
        </pc:spChg>
        <pc:spChg chg="mod">
          <ac:chgData name="Rachel Profitt" userId="33e63d03-b0ce-4cee-8a7f-3417702ed3c2" providerId="ADAL" clId="{77B9D9B3-244C-4BA6-BAAE-919147709AAD}" dt="2023-04-03T14:33:02.748" v="486" actId="552"/>
          <ac:spMkLst>
            <pc:docMk/>
            <pc:sldMk cId="205472768" sldId="2076138245"/>
            <ac:spMk id="297" creationId="{B909A62D-689D-8BBF-FD37-93B1EE17A26D}"/>
          </ac:spMkLst>
        </pc:spChg>
        <pc:cxnChg chg="del mod">
          <ac:chgData name="Rachel Profitt" userId="33e63d03-b0ce-4cee-8a7f-3417702ed3c2" providerId="ADAL" clId="{77B9D9B3-244C-4BA6-BAAE-919147709AAD}" dt="2023-04-03T14:18:20.651" v="102" actId="478"/>
          <ac:cxnSpMkLst>
            <pc:docMk/>
            <pc:sldMk cId="205472768" sldId="2076138245"/>
            <ac:cxnSpMk id="6" creationId="{A1EB463A-87B1-ADAD-FCC3-4F22D047619F}"/>
          </ac:cxnSpMkLst>
        </pc:cxnChg>
        <pc:cxnChg chg="del mod">
          <ac:chgData name="Rachel Profitt" userId="33e63d03-b0ce-4cee-8a7f-3417702ed3c2" providerId="ADAL" clId="{77B9D9B3-244C-4BA6-BAAE-919147709AAD}" dt="2023-04-03T14:40:58.282" v="610" actId="478"/>
          <ac:cxnSpMkLst>
            <pc:docMk/>
            <pc:sldMk cId="205472768" sldId="2076138245"/>
            <ac:cxnSpMk id="12" creationId="{1C096E19-1272-A013-5F4A-3049C34D374C}"/>
          </ac:cxnSpMkLst>
        </pc:cxnChg>
        <pc:cxnChg chg="add mod">
          <ac:chgData name="Rachel Profitt" userId="33e63d03-b0ce-4cee-8a7f-3417702ed3c2" providerId="ADAL" clId="{77B9D9B3-244C-4BA6-BAAE-919147709AAD}" dt="2023-04-03T14:40:46.286" v="607" actId="408"/>
          <ac:cxnSpMkLst>
            <pc:docMk/>
            <pc:sldMk cId="205472768" sldId="2076138245"/>
            <ac:cxnSpMk id="13" creationId="{406E7CA2-2A60-F228-77AA-AE78BB07948B}"/>
          </ac:cxnSpMkLst>
        </pc:cxnChg>
        <pc:cxnChg chg="add mod">
          <ac:chgData name="Rachel Profitt" userId="33e63d03-b0ce-4cee-8a7f-3417702ed3c2" providerId="ADAL" clId="{77B9D9B3-244C-4BA6-BAAE-919147709AAD}" dt="2023-04-03T14:40:42.857" v="606" actId="554"/>
          <ac:cxnSpMkLst>
            <pc:docMk/>
            <pc:sldMk cId="205472768" sldId="2076138245"/>
            <ac:cxnSpMk id="16" creationId="{A9E4A6B3-DE47-E021-F9F8-13C399C8B69C}"/>
          </ac:cxnSpMkLst>
        </pc:cxnChg>
        <pc:cxnChg chg="add mod">
          <ac:chgData name="Rachel Profitt" userId="33e63d03-b0ce-4cee-8a7f-3417702ed3c2" providerId="ADAL" clId="{77B9D9B3-244C-4BA6-BAAE-919147709AAD}" dt="2023-04-03T14:40:42.857" v="606" actId="554"/>
          <ac:cxnSpMkLst>
            <pc:docMk/>
            <pc:sldMk cId="205472768" sldId="2076138245"/>
            <ac:cxnSpMk id="18" creationId="{C4150B9D-D9ED-E7FB-6D13-58F9463B351E}"/>
          </ac:cxnSpMkLst>
        </pc:cxnChg>
        <pc:cxnChg chg="del mod">
          <ac:chgData name="Rachel Profitt" userId="33e63d03-b0ce-4cee-8a7f-3417702ed3c2" providerId="ADAL" clId="{77B9D9B3-244C-4BA6-BAAE-919147709AAD}" dt="2023-04-03T14:17:42.834" v="94" actId="478"/>
          <ac:cxnSpMkLst>
            <pc:docMk/>
            <pc:sldMk cId="205472768" sldId="2076138245"/>
            <ac:cxnSpMk id="19" creationId="{7D66E5DF-A7F5-DDD6-BD1F-FF321B077886}"/>
          </ac:cxnSpMkLst>
        </pc:cxnChg>
        <pc:cxnChg chg="add del mod">
          <ac:chgData name="Rachel Profitt" userId="33e63d03-b0ce-4cee-8a7f-3417702ed3c2" providerId="ADAL" clId="{77B9D9B3-244C-4BA6-BAAE-919147709AAD}" dt="2023-04-03T14:30:44.502" v="447" actId="478"/>
          <ac:cxnSpMkLst>
            <pc:docMk/>
            <pc:sldMk cId="205472768" sldId="2076138245"/>
            <ac:cxnSpMk id="24" creationId="{F22E7A66-005A-B0D2-CF80-6B57D42FE3E7}"/>
          </ac:cxnSpMkLst>
        </pc:cxnChg>
        <pc:cxnChg chg="del mod">
          <ac:chgData name="Rachel Profitt" userId="33e63d03-b0ce-4cee-8a7f-3417702ed3c2" providerId="ADAL" clId="{77B9D9B3-244C-4BA6-BAAE-919147709AAD}" dt="2023-04-03T14:41:05.976" v="611" actId="478"/>
          <ac:cxnSpMkLst>
            <pc:docMk/>
            <pc:sldMk cId="205472768" sldId="2076138245"/>
            <ac:cxnSpMk id="25" creationId="{B26B419E-E912-CD8D-86F9-09B929162D2A}"/>
          </ac:cxnSpMkLst>
        </pc:cxnChg>
        <pc:cxnChg chg="add mod">
          <ac:chgData name="Rachel Profitt" userId="33e63d03-b0ce-4cee-8a7f-3417702ed3c2" providerId="ADAL" clId="{77B9D9B3-244C-4BA6-BAAE-919147709AAD}" dt="2023-04-03T14:40:42.857" v="606" actId="554"/>
          <ac:cxnSpMkLst>
            <pc:docMk/>
            <pc:sldMk cId="205472768" sldId="2076138245"/>
            <ac:cxnSpMk id="27" creationId="{138B298A-1BA3-2F98-0F2C-CE690B1ADF5D}"/>
          </ac:cxnSpMkLst>
        </pc:cxnChg>
        <pc:cxnChg chg="mod">
          <ac:chgData name="Rachel Profitt" userId="33e63d03-b0ce-4cee-8a7f-3417702ed3c2" providerId="ADAL" clId="{77B9D9B3-244C-4BA6-BAAE-919147709AAD}" dt="2023-04-03T14:41:13.394" v="612" actId="33986"/>
          <ac:cxnSpMkLst>
            <pc:docMk/>
            <pc:sldMk cId="205472768" sldId="2076138245"/>
            <ac:cxnSpMk id="28" creationId="{4D863E20-E928-9FCA-EF65-C17EFD66D75C}"/>
          </ac:cxnSpMkLst>
        </pc:cxnChg>
        <pc:cxnChg chg="add mod">
          <ac:chgData name="Rachel Profitt" userId="33e63d03-b0ce-4cee-8a7f-3417702ed3c2" providerId="ADAL" clId="{77B9D9B3-244C-4BA6-BAAE-919147709AAD}" dt="2023-04-03T14:40:46.286" v="607" actId="408"/>
          <ac:cxnSpMkLst>
            <pc:docMk/>
            <pc:sldMk cId="205472768" sldId="2076138245"/>
            <ac:cxnSpMk id="30" creationId="{DAE5403F-9AFC-FE7E-D4BC-7FF38DDA5530}"/>
          </ac:cxnSpMkLst>
        </pc:cxnChg>
        <pc:cxnChg chg="add mod">
          <ac:chgData name="Rachel Profitt" userId="33e63d03-b0ce-4cee-8a7f-3417702ed3c2" providerId="ADAL" clId="{77B9D9B3-244C-4BA6-BAAE-919147709AAD}" dt="2023-04-03T14:40:46.286" v="607" actId="408"/>
          <ac:cxnSpMkLst>
            <pc:docMk/>
            <pc:sldMk cId="205472768" sldId="2076138245"/>
            <ac:cxnSpMk id="33" creationId="{9BC1A235-BFE0-F5CB-99A1-DD8F5E7ED066}"/>
          </ac:cxnSpMkLst>
        </pc:cxnChg>
        <pc:cxnChg chg="add mod">
          <ac:chgData name="Rachel Profitt" userId="33e63d03-b0ce-4cee-8a7f-3417702ed3c2" providerId="ADAL" clId="{77B9D9B3-244C-4BA6-BAAE-919147709AAD}" dt="2023-04-03T14:40:42.857" v="606" actId="554"/>
          <ac:cxnSpMkLst>
            <pc:docMk/>
            <pc:sldMk cId="205472768" sldId="2076138245"/>
            <ac:cxnSpMk id="35" creationId="{C98CD222-944F-64D8-CBAD-2C8895C52391}"/>
          </ac:cxnSpMkLst>
        </pc:cxnChg>
        <pc:cxnChg chg="add del mod">
          <ac:chgData name="Rachel Profitt" userId="33e63d03-b0ce-4cee-8a7f-3417702ed3c2" providerId="ADAL" clId="{77B9D9B3-244C-4BA6-BAAE-919147709AAD}" dt="2023-04-03T14:34:31.620" v="503" actId="478"/>
          <ac:cxnSpMkLst>
            <pc:docMk/>
            <pc:sldMk cId="205472768" sldId="2076138245"/>
            <ac:cxnSpMk id="37" creationId="{B53D54C3-C5DF-D57A-6187-60D4E250A83F}"/>
          </ac:cxnSpMkLst>
        </pc:cxnChg>
        <pc:cxnChg chg="mod">
          <ac:chgData name="Rachel Profitt" userId="33e63d03-b0ce-4cee-8a7f-3417702ed3c2" providerId="ADAL" clId="{77B9D9B3-244C-4BA6-BAAE-919147709AAD}" dt="2023-04-03T14:31:10.627" v="471" actId="1038"/>
          <ac:cxnSpMkLst>
            <pc:docMk/>
            <pc:sldMk cId="205472768" sldId="2076138245"/>
            <ac:cxnSpMk id="48" creationId="{BE849EEB-4987-AEC6-165D-FA2F76E6298F}"/>
          </ac:cxnSpMkLst>
        </pc:cxnChg>
        <pc:cxnChg chg="add mod">
          <ac:chgData name="Rachel Profitt" userId="33e63d03-b0ce-4cee-8a7f-3417702ed3c2" providerId="ADAL" clId="{77B9D9B3-244C-4BA6-BAAE-919147709AAD}" dt="2023-04-03T14:37:43.774" v="527" actId="1076"/>
          <ac:cxnSpMkLst>
            <pc:docMk/>
            <pc:sldMk cId="205472768" sldId="2076138245"/>
            <ac:cxnSpMk id="55" creationId="{EF1D8042-4144-224B-55C2-849B42CC9CDF}"/>
          </ac:cxnSpMkLst>
        </pc:cxnChg>
        <pc:cxnChg chg="add mod">
          <ac:chgData name="Rachel Profitt" userId="33e63d03-b0ce-4cee-8a7f-3417702ed3c2" providerId="ADAL" clId="{77B9D9B3-244C-4BA6-BAAE-919147709AAD}" dt="2023-04-03T14:37:43.774" v="527" actId="1076"/>
          <ac:cxnSpMkLst>
            <pc:docMk/>
            <pc:sldMk cId="205472768" sldId="2076138245"/>
            <ac:cxnSpMk id="57" creationId="{38075374-B369-6E0D-8776-D3118A85AB3B}"/>
          </ac:cxnSpMkLst>
        </pc:cxnChg>
        <pc:cxnChg chg="add mod">
          <ac:chgData name="Rachel Profitt" userId="33e63d03-b0ce-4cee-8a7f-3417702ed3c2" providerId="ADAL" clId="{77B9D9B3-244C-4BA6-BAAE-919147709AAD}" dt="2023-04-03T14:37:43.774" v="527" actId="1076"/>
          <ac:cxnSpMkLst>
            <pc:docMk/>
            <pc:sldMk cId="205472768" sldId="2076138245"/>
            <ac:cxnSpMk id="59" creationId="{13E47CD4-AFA4-6B60-E65F-0840ECE3C934}"/>
          </ac:cxnSpMkLst>
        </pc:cxnChg>
        <pc:cxnChg chg="add mod">
          <ac:chgData name="Rachel Profitt" userId="33e63d03-b0ce-4cee-8a7f-3417702ed3c2" providerId="ADAL" clId="{77B9D9B3-244C-4BA6-BAAE-919147709AAD}" dt="2023-04-03T14:37:43.774" v="527" actId="1076"/>
          <ac:cxnSpMkLst>
            <pc:docMk/>
            <pc:sldMk cId="205472768" sldId="2076138245"/>
            <ac:cxnSpMk id="61" creationId="{4A01D496-FF4E-B6DA-727F-829C66A3AFFA}"/>
          </ac:cxnSpMkLst>
        </pc:cxnChg>
        <pc:cxnChg chg="add mod">
          <ac:chgData name="Rachel Profitt" userId="33e63d03-b0ce-4cee-8a7f-3417702ed3c2" providerId="ADAL" clId="{77B9D9B3-244C-4BA6-BAAE-919147709AAD}" dt="2023-04-03T14:37:43.774" v="527" actId="1076"/>
          <ac:cxnSpMkLst>
            <pc:docMk/>
            <pc:sldMk cId="205472768" sldId="2076138245"/>
            <ac:cxnSpMk id="63" creationId="{654A5BA2-C9AC-5C27-3626-33B491950C40}"/>
          </ac:cxnSpMkLst>
        </pc:cxnChg>
        <pc:cxnChg chg="add mod">
          <ac:chgData name="Rachel Profitt" userId="33e63d03-b0ce-4cee-8a7f-3417702ed3c2" providerId="ADAL" clId="{77B9D9B3-244C-4BA6-BAAE-919147709AAD}" dt="2023-04-03T14:37:43.774" v="527" actId="1076"/>
          <ac:cxnSpMkLst>
            <pc:docMk/>
            <pc:sldMk cId="205472768" sldId="2076138245"/>
            <ac:cxnSpMk id="65" creationId="{9B868DE6-1F7E-F123-C274-353BAB1EAA35}"/>
          </ac:cxnSpMkLst>
        </pc:cxnChg>
        <pc:cxnChg chg="add mod">
          <ac:chgData name="Rachel Profitt" userId="33e63d03-b0ce-4cee-8a7f-3417702ed3c2" providerId="ADAL" clId="{77B9D9B3-244C-4BA6-BAAE-919147709AAD}" dt="2023-04-03T14:46:55.685" v="624" actId="552"/>
          <ac:cxnSpMkLst>
            <pc:docMk/>
            <pc:sldMk cId="205472768" sldId="2076138245"/>
            <ac:cxnSpMk id="67" creationId="{7D234F7E-1CB5-C67C-25C5-1BF1E2DFB6E7}"/>
          </ac:cxnSpMkLst>
        </pc:cxnChg>
        <pc:cxnChg chg="add mod">
          <ac:chgData name="Rachel Profitt" userId="33e63d03-b0ce-4cee-8a7f-3417702ed3c2" providerId="ADAL" clId="{77B9D9B3-244C-4BA6-BAAE-919147709AAD}" dt="2023-04-03T14:46:55.685" v="624" actId="552"/>
          <ac:cxnSpMkLst>
            <pc:docMk/>
            <pc:sldMk cId="205472768" sldId="2076138245"/>
            <ac:cxnSpMk id="74" creationId="{A9318C88-4029-395E-23B5-5031F9E2C737}"/>
          </ac:cxnSpMkLst>
        </pc:cxnChg>
        <pc:cxnChg chg="mod">
          <ac:chgData name="Rachel Profitt" userId="33e63d03-b0ce-4cee-8a7f-3417702ed3c2" providerId="ADAL" clId="{77B9D9B3-244C-4BA6-BAAE-919147709AAD}" dt="2023-04-03T14:46:55.685" v="624" actId="552"/>
          <ac:cxnSpMkLst>
            <pc:docMk/>
            <pc:sldMk cId="205472768" sldId="2076138245"/>
            <ac:cxnSpMk id="76" creationId="{F806DCA9-75C3-CC0B-5AC2-C8BA55A665C7}"/>
          </ac:cxnSpMkLst>
        </pc:cxnChg>
        <pc:cxnChg chg="add mod">
          <ac:chgData name="Rachel Profitt" userId="33e63d03-b0ce-4cee-8a7f-3417702ed3c2" providerId="ADAL" clId="{77B9D9B3-244C-4BA6-BAAE-919147709AAD}" dt="2023-04-03T14:40:17.518" v="604" actId="553"/>
          <ac:cxnSpMkLst>
            <pc:docMk/>
            <pc:sldMk cId="205472768" sldId="2076138245"/>
            <ac:cxnSpMk id="80" creationId="{4015B51F-1FAC-B262-EAAE-378C017147AB}"/>
          </ac:cxnSpMkLst>
        </pc:cxnChg>
        <pc:cxnChg chg="add mod">
          <ac:chgData name="Rachel Profitt" userId="33e63d03-b0ce-4cee-8a7f-3417702ed3c2" providerId="ADAL" clId="{77B9D9B3-244C-4BA6-BAAE-919147709AAD}" dt="2023-04-03T14:40:17.518" v="604" actId="553"/>
          <ac:cxnSpMkLst>
            <pc:docMk/>
            <pc:sldMk cId="205472768" sldId="2076138245"/>
            <ac:cxnSpMk id="82" creationId="{A8A6AB56-C8CC-7190-379A-7D438316A945}"/>
          </ac:cxnSpMkLst>
        </pc:cxnChg>
        <pc:cxnChg chg="add mod">
          <ac:chgData name="Rachel Profitt" userId="33e63d03-b0ce-4cee-8a7f-3417702ed3c2" providerId="ADAL" clId="{77B9D9B3-244C-4BA6-BAAE-919147709AAD}" dt="2023-04-03T14:40:17.518" v="604" actId="553"/>
          <ac:cxnSpMkLst>
            <pc:docMk/>
            <pc:sldMk cId="205472768" sldId="2076138245"/>
            <ac:cxnSpMk id="88" creationId="{661DBC5C-0D8D-360E-C8D2-74C693DA1AD3}"/>
          </ac:cxnSpMkLst>
        </pc:cxnChg>
        <pc:cxnChg chg="add mod">
          <ac:chgData name="Rachel Profitt" userId="33e63d03-b0ce-4cee-8a7f-3417702ed3c2" providerId="ADAL" clId="{77B9D9B3-244C-4BA6-BAAE-919147709AAD}" dt="2023-04-03T14:40:01.435" v="603" actId="552"/>
          <ac:cxnSpMkLst>
            <pc:docMk/>
            <pc:sldMk cId="205472768" sldId="2076138245"/>
            <ac:cxnSpMk id="90" creationId="{D7752134-3BDF-E987-4324-9CE10173DD5F}"/>
          </ac:cxnSpMkLst>
        </pc:cxnChg>
        <pc:cxnChg chg="del mod">
          <ac:chgData name="Rachel Profitt" userId="33e63d03-b0ce-4cee-8a7f-3417702ed3c2" providerId="ADAL" clId="{77B9D9B3-244C-4BA6-BAAE-919147709AAD}" dt="2023-04-03T14:17:49.794" v="95" actId="478"/>
          <ac:cxnSpMkLst>
            <pc:docMk/>
            <pc:sldMk cId="205472768" sldId="2076138245"/>
            <ac:cxnSpMk id="93" creationId="{1E2C9485-5F0C-10C8-1940-143EF3C44782}"/>
          </ac:cxnSpMkLst>
        </pc:cxnChg>
        <pc:cxnChg chg="add mod">
          <ac:chgData name="Rachel Profitt" userId="33e63d03-b0ce-4cee-8a7f-3417702ed3c2" providerId="ADAL" clId="{77B9D9B3-244C-4BA6-BAAE-919147709AAD}" dt="2023-04-03T14:40:17.518" v="604" actId="553"/>
          <ac:cxnSpMkLst>
            <pc:docMk/>
            <pc:sldMk cId="205472768" sldId="2076138245"/>
            <ac:cxnSpMk id="94" creationId="{93E8320F-2CEC-0725-C95B-AC5D2F809CF3}"/>
          </ac:cxnSpMkLst>
        </pc:cxnChg>
        <pc:cxnChg chg="del mod">
          <ac:chgData name="Rachel Profitt" userId="33e63d03-b0ce-4cee-8a7f-3417702ed3c2" providerId="ADAL" clId="{77B9D9B3-244C-4BA6-BAAE-919147709AAD}" dt="2023-04-03T14:17:54.038" v="98" actId="478"/>
          <ac:cxnSpMkLst>
            <pc:docMk/>
            <pc:sldMk cId="205472768" sldId="2076138245"/>
            <ac:cxnSpMk id="95" creationId="{6DE9C4AF-CF31-C3D3-CBF5-00C9E67E9C98}"/>
          </ac:cxnSpMkLst>
        </pc:cxnChg>
        <pc:cxnChg chg="add mod">
          <ac:chgData name="Rachel Profitt" userId="33e63d03-b0ce-4cee-8a7f-3417702ed3c2" providerId="ADAL" clId="{77B9D9B3-244C-4BA6-BAAE-919147709AAD}" dt="2023-04-03T14:40:01.435" v="603" actId="552"/>
          <ac:cxnSpMkLst>
            <pc:docMk/>
            <pc:sldMk cId="205472768" sldId="2076138245"/>
            <ac:cxnSpMk id="97" creationId="{9E6DC353-59C6-D223-1A5F-2E3605A252A4}"/>
          </ac:cxnSpMkLst>
        </pc:cxnChg>
        <pc:cxnChg chg="del mod">
          <ac:chgData name="Rachel Profitt" userId="33e63d03-b0ce-4cee-8a7f-3417702ed3c2" providerId="ADAL" clId="{77B9D9B3-244C-4BA6-BAAE-919147709AAD}" dt="2023-04-03T14:17:51.314" v="96" actId="478"/>
          <ac:cxnSpMkLst>
            <pc:docMk/>
            <pc:sldMk cId="205472768" sldId="2076138245"/>
            <ac:cxnSpMk id="106" creationId="{68AC3781-E9A9-C188-4708-B4D9187E5EE8}"/>
          </ac:cxnSpMkLst>
        </pc:cxnChg>
        <pc:cxnChg chg="del mod">
          <ac:chgData name="Rachel Profitt" userId="33e63d03-b0ce-4cee-8a7f-3417702ed3c2" providerId="ADAL" clId="{77B9D9B3-244C-4BA6-BAAE-919147709AAD}" dt="2023-04-03T14:17:53.133" v="97" actId="478"/>
          <ac:cxnSpMkLst>
            <pc:docMk/>
            <pc:sldMk cId="205472768" sldId="2076138245"/>
            <ac:cxnSpMk id="108" creationId="{F15E8978-7D13-ABA5-7930-FFFED694A60C}"/>
          </ac:cxnSpMkLst>
        </pc:cxnChg>
        <pc:cxnChg chg="del mod">
          <ac:chgData name="Rachel Profitt" userId="33e63d03-b0ce-4cee-8a7f-3417702ed3c2" providerId="ADAL" clId="{77B9D9B3-244C-4BA6-BAAE-919147709AAD}" dt="2023-04-03T14:18:51.190" v="107" actId="478"/>
          <ac:cxnSpMkLst>
            <pc:docMk/>
            <pc:sldMk cId="205472768" sldId="2076138245"/>
            <ac:cxnSpMk id="113" creationId="{5F4DD512-B10D-E000-D53F-DD4586D7A568}"/>
          </ac:cxnSpMkLst>
        </pc:cxnChg>
        <pc:cxnChg chg="mod">
          <ac:chgData name="Rachel Profitt" userId="33e63d03-b0ce-4cee-8a7f-3417702ed3c2" providerId="ADAL" clId="{77B9D9B3-244C-4BA6-BAAE-919147709AAD}" dt="2023-04-03T14:46:55.685" v="624" actId="552"/>
          <ac:cxnSpMkLst>
            <pc:docMk/>
            <pc:sldMk cId="205472768" sldId="2076138245"/>
            <ac:cxnSpMk id="125" creationId="{132075C0-B9F3-4937-F656-963B262A1C25}"/>
          </ac:cxnSpMkLst>
        </pc:cxnChg>
        <pc:cxnChg chg="mod">
          <ac:chgData name="Rachel Profitt" userId="33e63d03-b0ce-4cee-8a7f-3417702ed3c2" providerId="ADAL" clId="{77B9D9B3-244C-4BA6-BAAE-919147709AAD}" dt="2023-04-03T14:37:58.310" v="529" actId="14100"/>
          <ac:cxnSpMkLst>
            <pc:docMk/>
            <pc:sldMk cId="205472768" sldId="2076138245"/>
            <ac:cxnSpMk id="139" creationId="{D75507D8-44D0-9789-278F-880119116EC5}"/>
          </ac:cxnSpMkLst>
        </pc:cxnChg>
        <pc:cxnChg chg="mod">
          <ac:chgData name="Rachel Profitt" userId="33e63d03-b0ce-4cee-8a7f-3417702ed3c2" providerId="ADAL" clId="{77B9D9B3-244C-4BA6-BAAE-919147709AAD}" dt="2023-04-03T14:38:02.849" v="530" actId="14100"/>
          <ac:cxnSpMkLst>
            <pc:docMk/>
            <pc:sldMk cId="205472768" sldId="2076138245"/>
            <ac:cxnSpMk id="141" creationId="{AF04BF8B-2289-B321-32A8-B173B154E25F}"/>
          </ac:cxnSpMkLst>
        </pc:cxnChg>
        <pc:cxnChg chg="add mod">
          <ac:chgData name="Rachel Profitt" userId="33e63d03-b0ce-4cee-8a7f-3417702ed3c2" providerId="ADAL" clId="{77B9D9B3-244C-4BA6-BAAE-919147709AAD}" dt="2023-04-03T14:39:00.414" v="580" actId="1037"/>
          <ac:cxnSpMkLst>
            <pc:docMk/>
            <pc:sldMk cId="205472768" sldId="2076138245"/>
            <ac:cxnSpMk id="159" creationId="{87C2AF1A-B9C1-48BF-872D-070913FF9966}"/>
          </ac:cxnSpMkLst>
        </pc:cxnChg>
        <pc:cxnChg chg="del mod">
          <ac:chgData name="Rachel Profitt" userId="33e63d03-b0ce-4cee-8a7f-3417702ed3c2" providerId="ADAL" clId="{77B9D9B3-244C-4BA6-BAAE-919147709AAD}" dt="2023-04-03T14:24:44.443" v="251" actId="478"/>
          <ac:cxnSpMkLst>
            <pc:docMk/>
            <pc:sldMk cId="205472768" sldId="2076138245"/>
            <ac:cxnSpMk id="161" creationId="{868C6A42-78FD-00E0-BAFA-6FBDF70BFE81}"/>
          </ac:cxnSpMkLst>
        </pc:cxnChg>
        <pc:cxnChg chg="mod">
          <ac:chgData name="Rachel Profitt" userId="33e63d03-b0ce-4cee-8a7f-3417702ed3c2" providerId="ADAL" clId="{77B9D9B3-244C-4BA6-BAAE-919147709AAD}" dt="2023-04-03T14:40:17.518" v="604" actId="553"/>
          <ac:cxnSpMkLst>
            <pc:docMk/>
            <pc:sldMk cId="205472768" sldId="2076138245"/>
            <ac:cxnSpMk id="182" creationId="{97BC8E07-0371-C191-CCCD-FEA5202526A6}"/>
          </ac:cxnSpMkLst>
        </pc:cxnChg>
        <pc:cxnChg chg="del mod">
          <ac:chgData name="Rachel Profitt" userId="33e63d03-b0ce-4cee-8a7f-3417702ed3c2" providerId="ADAL" clId="{77B9D9B3-244C-4BA6-BAAE-919147709AAD}" dt="2023-04-03T14:24:13.749" v="245" actId="478"/>
          <ac:cxnSpMkLst>
            <pc:docMk/>
            <pc:sldMk cId="205472768" sldId="2076138245"/>
            <ac:cxnSpMk id="188" creationId="{5C6584F9-D888-25D0-5CAA-57E702DBB6BA}"/>
          </ac:cxnSpMkLst>
        </pc:cxnChg>
        <pc:cxnChg chg="del mod">
          <ac:chgData name="Rachel Profitt" userId="33e63d03-b0ce-4cee-8a7f-3417702ed3c2" providerId="ADAL" clId="{77B9D9B3-244C-4BA6-BAAE-919147709AAD}" dt="2023-04-03T14:24:15.743" v="246" actId="478"/>
          <ac:cxnSpMkLst>
            <pc:docMk/>
            <pc:sldMk cId="205472768" sldId="2076138245"/>
            <ac:cxnSpMk id="193" creationId="{064EDF0F-244C-84B7-F911-445AACDA3119}"/>
          </ac:cxnSpMkLst>
        </pc:cxnChg>
        <pc:cxnChg chg="del mod">
          <ac:chgData name="Rachel Profitt" userId="33e63d03-b0ce-4cee-8a7f-3417702ed3c2" providerId="ADAL" clId="{77B9D9B3-244C-4BA6-BAAE-919147709AAD}" dt="2023-04-03T14:24:46.827" v="253" actId="478"/>
          <ac:cxnSpMkLst>
            <pc:docMk/>
            <pc:sldMk cId="205472768" sldId="2076138245"/>
            <ac:cxnSpMk id="195" creationId="{91CE380A-BC94-B0A7-D739-FF9240CE8E0F}"/>
          </ac:cxnSpMkLst>
        </pc:cxnChg>
        <pc:cxnChg chg="del">
          <ac:chgData name="Rachel Profitt" userId="33e63d03-b0ce-4cee-8a7f-3417702ed3c2" providerId="ADAL" clId="{77B9D9B3-244C-4BA6-BAAE-919147709AAD}" dt="2023-04-03T14:24:16.297" v="247" actId="478"/>
          <ac:cxnSpMkLst>
            <pc:docMk/>
            <pc:sldMk cId="205472768" sldId="2076138245"/>
            <ac:cxnSpMk id="197" creationId="{5B280095-DB1A-1F2B-8139-8A7EF0482B6A}"/>
          </ac:cxnSpMkLst>
        </pc:cxnChg>
        <pc:cxnChg chg="del mod">
          <ac:chgData name="Rachel Profitt" userId="33e63d03-b0ce-4cee-8a7f-3417702ed3c2" providerId="ADAL" clId="{77B9D9B3-244C-4BA6-BAAE-919147709AAD}" dt="2023-04-03T14:24:45.587" v="252" actId="478"/>
          <ac:cxnSpMkLst>
            <pc:docMk/>
            <pc:sldMk cId="205472768" sldId="2076138245"/>
            <ac:cxnSpMk id="200" creationId="{2BD1D5AA-E13E-7704-824B-698555289772}"/>
          </ac:cxnSpMkLst>
        </pc:cxnChg>
        <pc:cxnChg chg="add mod">
          <ac:chgData name="Rachel Profitt" userId="33e63d03-b0ce-4cee-8a7f-3417702ed3c2" providerId="ADAL" clId="{77B9D9B3-244C-4BA6-BAAE-919147709AAD}" dt="2023-04-03T14:39:00.414" v="580" actId="1037"/>
          <ac:cxnSpMkLst>
            <pc:docMk/>
            <pc:sldMk cId="205472768" sldId="2076138245"/>
            <ac:cxnSpMk id="202" creationId="{ED88E5C9-BCD8-6016-2E4F-0F2CD88DA466}"/>
          </ac:cxnSpMkLst>
        </pc:cxnChg>
        <pc:cxnChg chg="mod">
          <ac:chgData name="Rachel Profitt" userId="33e63d03-b0ce-4cee-8a7f-3417702ed3c2" providerId="ADAL" clId="{77B9D9B3-244C-4BA6-BAAE-919147709AAD}" dt="2023-04-03T14:40:01.435" v="603" actId="552"/>
          <ac:cxnSpMkLst>
            <pc:docMk/>
            <pc:sldMk cId="205472768" sldId="2076138245"/>
            <ac:cxnSpMk id="203" creationId="{F6862221-AAB1-21FB-30E3-58F3696B75B1}"/>
          </ac:cxnSpMkLst>
        </pc:cxnChg>
        <pc:cxnChg chg="mod">
          <ac:chgData name="Rachel Profitt" userId="33e63d03-b0ce-4cee-8a7f-3417702ed3c2" providerId="ADAL" clId="{77B9D9B3-244C-4BA6-BAAE-919147709AAD}" dt="2023-04-03T14:46:55.685" v="624" actId="552"/>
          <ac:cxnSpMkLst>
            <pc:docMk/>
            <pc:sldMk cId="205472768" sldId="2076138245"/>
            <ac:cxnSpMk id="209" creationId="{62584B3A-41C4-B0F6-9973-7565EB5D359D}"/>
          </ac:cxnSpMkLst>
        </pc:cxnChg>
        <pc:cxnChg chg="add mod">
          <ac:chgData name="Rachel Profitt" userId="33e63d03-b0ce-4cee-8a7f-3417702ed3c2" providerId="ADAL" clId="{77B9D9B3-244C-4BA6-BAAE-919147709AAD}" dt="2023-04-03T14:35:58.643" v="510" actId="1582"/>
          <ac:cxnSpMkLst>
            <pc:docMk/>
            <pc:sldMk cId="205472768" sldId="2076138245"/>
            <ac:cxnSpMk id="214" creationId="{D1CF5E79-1C7D-8AB8-E817-9B15CDDE0296}"/>
          </ac:cxnSpMkLst>
        </pc:cxnChg>
        <pc:cxnChg chg="mod">
          <ac:chgData name="Rachel Profitt" userId="33e63d03-b0ce-4cee-8a7f-3417702ed3c2" providerId="ADAL" clId="{77B9D9B3-244C-4BA6-BAAE-919147709AAD}" dt="2023-04-03T14:46:55.685" v="624" actId="552"/>
          <ac:cxnSpMkLst>
            <pc:docMk/>
            <pc:sldMk cId="205472768" sldId="2076138245"/>
            <ac:cxnSpMk id="218" creationId="{C1470B64-C350-C954-C5C0-A3BCA4152D52}"/>
          </ac:cxnSpMkLst>
        </pc:cxnChg>
        <pc:cxnChg chg="mod">
          <ac:chgData name="Rachel Profitt" userId="33e63d03-b0ce-4cee-8a7f-3417702ed3c2" providerId="ADAL" clId="{77B9D9B3-244C-4BA6-BAAE-919147709AAD}" dt="2023-04-03T14:46:55.685" v="624" actId="552"/>
          <ac:cxnSpMkLst>
            <pc:docMk/>
            <pc:sldMk cId="205472768" sldId="2076138245"/>
            <ac:cxnSpMk id="220" creationId="{F2AA7BA7-76BC-722D-87B5-5F7232667931}"/>
          </ac:cxnSpMkLst>
        </pc:cxnChg>
        <pc:cxnChg chg="add mod">
          <ac:chgData name="Rachel Profitt" userId="33e63d03-b0ce-4cee-8a7f-3417702ed3c2" providerId="ADAL" clId="{77B9D9B3-244C-4BA6-BAAE-919147709AAD}" dt="2023-04-03T14:39:00.414" v="580" actId="1037"/>
          <ac:cxnSpMkLst>
            <pc:docMk/>
            <pc:sldMk cId="205472768" sldId="2076138245"/>
            <ac:cxnSpMk id="221" creationId="{B3FD1536-0C4F-756C-A7EB-F619DB57A029}"/>
          </ac:cxnSpMkLst>
        </pc:cxnChg>
        <pc:cxnChg chg="add mod">
          <ac:chgData name="Rachel Profitt" userId="33e63d03-b0ce-4cee-8a7f-3417702ed3c2" providerId="ADAL" clId="{77B9D9B3-244C-4BA6-BAAE-919147709AAD}" dt="2023-04-03T14:36:20.082" v="514" actId="14100"/>
          <ac:cxnSpMkLst>
            <pc:docMk/>
            <pc:sldMk cId="205472768" sldId="2076138245"/>
            <ac:cxnSpMk id="224" creationId="{00737F28-0A9E-CCF5-54B9-79104EF1E32C}"/>
          </ac:cxnSpMkLst>
        </pc:cxnChg>
        <pc:cxnChg chg="mod">
          <ac:chgData name="Rachel Profitt" userId="33e63d03-b0ce-4cee-8a7f-3417702ed3c2" providerId="ADAL" clId="{77B9D9B3-244C-4BA6-BAAE-919147709AAD}" dt="2023-04-03T14:46:55.685" v="624" actId="552"/>
          <ac:cxnSpMkLst>
            <pc:docMk/>
            <pc:sldMk cId="205472768" sldId="2076138245"/>
            <ac:cxnSpMk id="226" creationId="{23011C75-F400-3FCD-454E-0B20547C55E9}"/>
          </ac:cxnSpMkLst>
        </pc:cxnChg>
        <pc:cxnChg chg="mod">
          <ac:chgData name="Rachel Profitt" userId="33e63d03-b0ce-4cee-8a7f-3417702ed3c2" providerId="ADAL" clId="{77B9D9B3-244C-4BA6-BAAE-919147709AAD}" dt="2023-04-03T14:47:06.688" v="625" actId="14100"/>
          <ac:cxnSpMkLst>
            <pc:docMk/>
            <pc:sldMk cId="205472768" sldId="2076138245"/>
            <ac:cxnSpMk id="228" creationId="{C6CA5C71-8849-671A-9DCE-6B7D19C3BA8A}"/>
          </ac:cxnSpMkLst>
        </pc:cxnChg>
        <pc:cxnChg chg="mod">
          <ac:chgData name="Rachel Profitt" userId="33e63d03-b0ce-4cee-8a7f-3417702ed3c2" providerId="ADAL" clId="{77B9D9B3-244C-4BA6-BAAE-919147709AAD}" dt="2023-04-03T14:46:55.685" v="624" actId="552"/>
          <ac:cxnSpMkLst>
            <pc:docMk/>
            <pc:sldMk cId="205472768" sldId="2076138245"/>
            <ac:cxnSpMk id="231" creationId="{054E8D9C-9CF0-1055-EE60-C2CEF661ED97}"/>
          </ac:cxnSpMkLst>
        </pc:cxnChg>
        <pc:cxnChg chg="add mod">
          <ac:chgData name="Rachel Profitt" userId="33e63d03-b0ce-4cee-8a7f-3417702ed3c2" providerId="ADAL" clId="{77B9D9B3-244C-4BA6-BAAE-919147709AAD}" dt="2023-04-03T14:37:30.260" v="523" actId="14100"/>
          <ac:cxnSpMkLst>
            <pc:docMk/>
            <pc:sldMk cId="205472768" sldId="2076138245"/>
            <ac:cxnSpMk id="236" creationId="{A3C1D63C-4499-E163-91EE-A83CDD149B2F}"/>
          </ac:cxnSpMkLst>
        </pc:cxnChg>
        <pc:cxnChg chg="add mod">
          <ac:chgData name="Rachel Profitt" userId="33e63d03-b0ce-4cee-8a7f-3417702ed3c2" providerId="ADAL" clId="{77B9D9B3-244C-4BA6-BAAE-919147709AAD}" dt="2023-04-03T14:37:43.774" v="527" actId="1076"/>
          <ac:cxnSpMkLst>
            <pc:docMk/>
            <pc:sldMk cId="205472768" sldId="2076138245"/>
            <ac:cxnSpMk id="239" creationId="{F75EAE9B-3247-9DA7-8088-50333F582DBF}"/>
          </ac:cxnSpMkLst>
        </pc:cxnChg>
        <pc:cxnChg chg="mod">
          <ac:chgData name="Rachel Profitt" userId="33e63d03-b0ce-4cee-8a7f-3417702ed3c2" providerId="ADAL" clId="{77B9D9B3-244C-4BA6-BAAE-919147709AAD}" dt="2023-04-03T14:38:09.092" v="531" actId="14100"/>
          <ac:cxnSpMkLst>
            <pc:docMk/>
            <pc:sldMk cId="205472768" sldId="2076138245"/>
            <ac:cxnSpMk id="253" creationId="{B63AEBB4-C0EF-2FCE-2DA5-CB6FFD33C83F}"/>
          </ac:cxnSpMkLst>
        </pc:cxnChg>
        <pc:cxnChg chg="mod">
          <ac:chgData name="Rachel Profitt" userId="33e63d03-b0ce-4cee-8a7f-3417702ed3c2" providerId="ADAL" clId="{77B9D9B3-244C-4BA6-BAAE-919147709AAD}" dt="2023-04-03T14:33:26.961" v="492" actId="14100"/>
          <ac:cxnSpMkLst>
            <pc:docMk/>
            <pc:sldMk cId="205472768" sldId="2076138245"/>
            <ac:cxnSpMk id="255" creationId="{69D71E36-2D44-73F6-83EB-96000E0A5E16}"/>
          </ac:cxnSpMkLst>
        </pc:cxnChg>
        <pc:cxnChg chg="mod">
          <ac:chgData name="Rachel Profitt" userId="33e63d03-b0ce-4cee-8a7f-3417702ed3c2" providerId="ADAL" clId="{77B9D9B3-244C-4BA6-BAAE-919147709AAD}" dt="2023-04-03T14:33:16.363" v="488" actId="14100"/>
          <ac:cxnSpMkLst>
            <pc:docMk/>
            <pc:sldMk cId="205472768" sldId="2076138245"/>
            <ac:cxnSpMk id="257" creationId="{D5103323-CFBE-8EC1-EA00-A7BF995B1958}"/>
          </ac:cxnSpMkLst>
        </pc:cxnChg>
        <pc:cxnChg chg="mod">
          <ac:chgData name="Rachel Profitt" userId="33e63d03-b0ce-4cee-8a7f-3417702ed3c2" providerId="ADAL" clId="{77B9D9B3-244C-4BA6-BAAE-919147709AAD}" dt="2023-04-03T14:45:35.268" v="617" actId="14100"/>
          <ac:cxnSpMkLst>
            <pc:docMk/>
            <pc:sldMk cId="205472768" sldId="2076138245"/>
            <ac:cxnSpMk id="314" creationId="{48BBF6F9-1CDC-DE45-FA85-F80364858974}"/>
          </ac:cxnSpMkLst>
        </pc:cxnChg>
        <pc:cxnChg chg="mod">
          <ac:chgData name="Rachel Profitt" userId="33e63d03-b0ce-4cee-8a7f-3417702ed3c2" providerId="ADAL" clId="{77B9D9B3-244C-4BA6-BAAE-919147709AAD}" dt="2023-04-03T14:40:17.518" v="604" actId="553"/>
          <ac:cxnSpMkLst>
            <pc:docMk/>
            <pc:sldMk cId="205472768" sldId="2076138245"/>
            <ac:cxnSpMk id="317" creationId="{162DAF75-6BE6-5B1D-92DF-A5CA0B4E9EC6}"/>
          </ac:cxnSpMkLst>
        </pc:cxnChg>
        <pc:cxnChg chg="mod">
          <ac:chgData name="Rachel Profitt" userId="33e63d03-b0ce-4cee-8a7f-3417702ed3c2" providerId="ADAL" clId="{77B9D9B3-244C-4BA6-BAAE-919147709AAD}" dt="2023-04-03T14:33:05.740" v="487" actId="465"/>
          <ac:cxnSpMkLst>
            <pc:docMk/>
            <pc:sldMk cId="205472768" sldId="2076138245"/>
            <ac:cxnSpMk id="323" creationId="{48074CB2-11F5-CBAE-3313-2DD01B9BD7BF}"/>
          </ac:cxnSpMkLst>
        </pc:cxnChg>
        <pc:cxnChg chg="del mod">
          <ac:chgData name="Rachel Profitt" userId="33e63d03-b0ce-4cee-8a7f-3417702ed3c2" providerId="ADAL" clId="{77B9D9B3-244C-4BA6-BAAE-919147709AAD}" dt="2023-04-03T14:20:15.016" v="122" actId="478"/>
          <ac:cxnSpMkLst>
            <pc:docMk/>
            <pc:sldMk cId="205472768" sldId="2076138245"/>
            <ac:cxnSpMk id="325" creationId="{7A937EF3-21F6-E16A-5544-5AC68023215D}"/>
          </ac:cxnSpMkLst>
        </pc:cxnChg>
        <pc:cxnChg chg="mod">
          <ac:chgData name="Rachel Profitt" userId="33e63d03-b0ce-4cee-8a7f-3417702ed3c2" providerId="ADAL" clId="{77B9D9B3-244C-4BA6-BAAE-919147709AAD}" dt="2023-04-03T14:40:17.518" v="604" actId="553"/>
          <ac:cxnSpMkLst>
            <pc:docMk/>
            <pc:sldMk cId="205472768" sldId="2076138245"/>
            <ac:cxnSpMk id="349" creationId="{CBDC0C99-9642-4AE0-DF03-4EC3F40B2DBA}"/>
          </ac:cxnSpMkLst>
        </pc:cxnChg>
        <pc:cxnChg chg="mod">
          <ac:chgData name="Rachel Profitt" userId="33e63d03-b0ce-4cee-8a7f-3417702ed3c2" providerId="ADAL" clId="{77B9D9B3-244C-4BA6-BAAE-919147709AAD}" dt="2023-04-03T14:37:43.774" v="527" actId="1076"/>
          <ac:cxnSpMkLst>
            <pc:docMk/>
            <pc:sldMk cId="205472768" sldId="2076138245"/>
            <ac:cxnSpMk id="352" creationId="{09ADB3F4-E652-7346-82B2-768FF106AC9B}"/>
          </ac:cxnSpMkLst>
        </pc:cxnChg>
        <pc:cxnChg chg="del mod">
          <ac:chgData name="Rachel Profitt" userId="33e63d03-b0ce-4cee-8a7f-3417702ed3c2" providerId="ADAL" clId="{77B9D9B3-244C-4BA6-BAAE-919147709AAD}" dt="2023-04-03T14:20:12.406" v="121" actId="478"/>
          <ac:cxnSpMkLst>
            <pc:docMk/>
            <pc:sldMk cId="205472768" sldId="2076138245"/>
            <ac:cxnSpMk id="354" creationId="{3B7343D0-23FD-9D70-C53B-7A7C7939D5B4}"/>
          </ac:cxnSpMkLst>
        </pc:cxnChg>
        <pc:cxnChg chg="del mod">
          <ac:chgData name="Rachel Profitt" userId="33e63d03-b0ce-4cee-8a7f-3417702ed3c2" providerId="ADAL" clId="{77B9D9B3-244C-4BA6-BAAE-919147709AAD}" dt="2023-04-03T14:20:11.395" v="120" actId="478"/>
          <ac:cxnSpMkLst>
            <pc:docMk/>
            <pc:sldMk cId="205472768" sldId="2076138245"/>
            <ac:cxnSpMk id="355" creationId="{30E13BA9-54C6-A75C-9F87-2916EED59FFB}"/>
          </ac:cxnSpMkLst>
        </pc:cxnChg>
        <pc:cxnChg chg="del mod">
          <ac:chgData name="Rachel Profitt" userId="33e63d03-b0ce-4cee-8a7f-3417702ed3c2" providerId="ADAL" clId="{77B9D9B3-244C-4BA6-BAAE-919147709AAD}" dt="2023-04-03T14:26:42.288" v="381" actId="478"/>
          <ac:cxnSpMkLst>
            <pc:docMk/>
            <pc:sldMk cId="205472768" sldId="2076138245"/>
            <ac:cxnSpMk id="364" creationId="{CAAFB179-0A94-F5D0-BADF-780DC3005BAC}"/>
          </ac:cxnSpMkLst>
        </pc:cxnChg>
        <pc:cxnChg chg="del mod">
          <ac:chgData name="Rachel Profitt" userId="33e63d03-b0ce-4cee-8a7f-3417702ed3c2" providerId="ADAL" clId="{77B9D9B3-244C-4BA6-BAAE-919147709AAD}" dt="2023-04-03T14:20:10.710" v="119" actId="478"/>
          <ac:cxnSpMkLst>
            <pc:docMk/>
            <pc:sldMk cId="205472768" sldId="2076138245"/>
            <ac:cxnSpMk id="368" creationId="{BA2C08BD-45A6-2022-C199-249A85723023}"/>
          </ac:cxnSpMkLst>
        </pc:cxnChg>
        <pc:cxnChg chg="del mod">
          <ac:chgData name="Rachel Profitt" userId="33e63d03-b0ce-4cee-8a7f-3417702ed3c2" providerId="ADAL" clId="{77B9D9B3-244C-4BA6-BAAE-919147709AAD}" dt="2023-04-03T14:20:10.149" v="118" actId="478"/>
          <ac:cxnSpMkLst>
            <pc:docMk/>
            <pc:sldMk cId="205472768" sldId="2076138245"/>
            <ac:cxnSpMk id="370" creationId="{9DB92F4B-F9EE-17D2-B02F-040F42AFA834}"/>
          </ac:cxnSpMkLst>
        </pc:cxnChg>
        <pc:cxnChg chg="del mod">
          <ac:chgData name="Rachel Profitt" userId="33e63d03-b0ce-4cee-8a7f-3417702ed3c2" providerId="ADAL" clId="{77B9D9B3-244C-4BA6-BAAE-919147709AAD}" dt="2023-04-03T14:20:08.889" v="117" actId="478"/>
          <ac:cxnSpMkLst>
            <pc:docMk/>
            <pc:sldMk cId="205472768" sldId="2076138245"/>
            <ac:cxnSpMk id="372" creationId="{DB756CB6-6B45-2FE3-47B6-35FCAEA2E166}"/>
          </ac:cxnSpMkLst>
        </pc:cxnChg>
      </pc:sldChg>
    </pc:docChg>
  </pc:docChgLst>
  <pc:docChgLst>
    <pc:chgData name="Lindsay Friddle" userId="52bf931c-5417-4ba9-a9b6-f3421f3101bf" providerId="ADAL" clId="{EEDAE607-6F72-413C-86F3-ECBB6C6DFA39}"/>
    <pc:docChg chg="undo redo custSel addSld delSld modSld modSection">
      <pc:chgData name="Lindsay Friddle" userId="52bf931c-5417-4ba9-a9b6-f3421f3101bf" providerId="ADAL" clId="{EEDAE607-6F72-413C-86F3-ECBB6C6DFA39}" dt="2023-04-17T14:02:00.756" v="2047" actId="47"/>
      <pc:docMkLst>
        <pc:docMk/>
      </pc:docMkLst>
      <pc:sldChg chg="modSp del mod">
        <pc:chgData name="Lindsay Friddle" userId="52bf931c-5417-4ba9-a9b6-f3421f3101bf" providerId="ADAL" clId="{EEDAE607-6F72-413C-86F3-ECBB6C6DFA39}" dt="2023-03-30T19:20:06.415" v="1655" actId="2696"/>
        <pc:sldMkLst>
          <pc:docMk/>
          <pc:sldMk cId="1461724430" sldId="2076138241"/>
        </pc:sldMkLst>
        <pc:spChg chg="mod">
          <ac:chgData name="Lindsay Friddle" userId="52bf931c-5417-4ba9-a9b6-f3421f3101bf" providerId="ADAL" clId="{EEDAE607-6F72-413C-86F3-ECBB6C6DFA39}" dt="2023-03-15T13:29:31.695" v="1" actId="1076"/>
          <ac:spMkLst>
            <pc:docMk/>
            <pc:sldMk cId="1461724430" sldId="2076138241"/>
            <ac:spMk id="14" creationId="{CD01E738-6656-CA86-5D6A-21E6FE2532F4}"/>
          </ac:spMkLst>
        </pc:spChg>
        <pc:cxnChg chg="mod">
          <ac:chgData name="Lindsay Friddle" userId="52bf931c-5417-4ba9-a9b6-f3421f3101bf" providerId="ADAL" clId="{EEDAE607-6F72-413C-86F3-ECBB6C6DFA39}" dt="2023-03-15T13:29:31.695" v="1" actId="1076"/>
          <ac:cxnSpMkLst>
            <pc:docMk/>
            <pc:sldMk cId="1461724430" sldId="2076138241"/>
            <ac:cxnSpMk id="202" creationId="{5C82A76D-ACDD-EF92-6E7C-92063F574F58}"/>
          </ac:cxnSpMkLst>
        </pc:cxnChg>
        <pc:cxnChg chg="mod">
          <ac:chgData name="Lindsay Friddle" userId="52bf931c-5417-4ba9-a9b6-f3421f3101bf" providerId="ADAL" clId="{EEDAE607-6F72-413C-86F3-ECBB6C6DFA39}" dt="2023-03-15T13:29:31.695" v="1" actId="1076"/>
          <ac:cxnSpMkLst>
            <pc:docMk/>
            <pc:sldMk cId="1461724430" sldId="2076138241"/>
            <ac:cxnSpMk id="213" creationId="{67ADD925-9AB5-5F47-D338-0228131D2C65}"/>
          </ac:cxnSpMkLst>
        </pc:cxnChg>
        <pc:cxnChg chg="mod">
          <ac:chgData name="Lindsay Friddle" userId="52bf931c-5417-4ba9-a9b6-f3421f3101bf" providerId="ADAL" clId="{EEDAE607-6F72-413C-86F3-ECBB6C6DFA39}" dt="2023-03-15T13:29:31.695" v="1" actId="1076"/>
          <ac:cxnSpMkLst>
            <pc:docMk/>
            <pc:sldMk cId="1461724430" sldId="2076138241"/>
            <ac:cxnSpMk id="215" creationId="{9464F935-5020-0F4B-54EC-135A1C898A6F}"/>
          </ac:cxnSpMkLst>
        </pc:cxnChg>
        <pc:cxnChg chg="mod">
          <ac:chgData name="Lindsay Friddle" userId="52bf931c-5417-4ba9-a9b6-f3421f3101bf" providerId="ADAL" clId="{EEDAE607-6F72-413C-86F3-ECBB6C6DFA39}" dt="2023-03-15T13:29:31.695" v="1" actId="1076"/>
          <ac:cxnSpMkLst>
            <pc:docMk/>
            <pc:sldMk cId="1461724430" sldId="2076138241"/>
            <ac:cxnSpMk id="218" creationId="{0EB79C35-F24B-92E7-1DF3-CCE89D296D54}"/>
          </ac:cxnSpMkLst>
        </pc:cxnChg>
        <pc:cxnChg chg="mod">
          <ac:chgData name="Lindsay Friddle" userId="52bf931c-5417-4ba9-a9b6-f3421f3101bf" providerId="ADAL" clId="{EEDAE607-6F72-413C-86F3-ECBB6C6DFA39}" dt="2023-03-15T13:29:31.695" v="1" actId="1076"/>
          <ac:cxnSpMkLst>
            <pc:docMk/>
            <pc:sldMk cId="1461724430" sldId="2076138241"/>
            <ac:cxnSpMk id="253" creationId="{DCE1E051-6520-6924-E2FE-5BCC83331E59}"/>
          </ac:cxnSpMkLst>
        </pc:cxnChg>
        <pc:cxnChg chg="mod">
          <ac:chgData name="Lindsay Friddle" userId="52bf931c-5417-4ba9-a9b6-f3421f3101bf" providerId="ADAL" clId="{EEDAE607-6F72-413C-86F3-ECBB6C6DFA39}" dt="2023-03-15T13:29:31.695" v="1" actId="1076"/>
          <ac:cxnSpMkLst>
            <pc:docMk/>
            <pc:sldMk cId="1461724430" sldId="2076138241"/>
            <ac:cxnSpMk id="260" creationId="{8F77DC3A-CECA-D5B2-AC34-AE59E65B8FB9}"/>
          </ac:cxnSpMkLst>
        </pc:cxnChg>
        <pc:cxnChg chg="mod">
          <ac:chgData name="Lindsay Friddle" userId="52bf931c-5417-4ba9-a9b6-f3421f3101bf" providerId="ADAL" clId="{EEDAE607-6F72-413C-86F3-ECBB6C6DFA39}" dt="2023-03-21T17:40:10.031" v="744" actId="1076"/>
          <ac:cxnSpMkLst>
            <pc:docMk/>
            <pc:sldMk cId="1461724430" sldId="2076138241"/>
            <ac:cxnSpMk id="262" creationId="{5F0A86B9-B1CA-9E7E-3A7E-F653EC16459E}"/>
          </ac:cxnSpMkLst>
        </pc:cxnChg>
        <pc:cxnChg chg="mod">
          <ac:chgData name="Lindsay Friddle" userId="52bf931c-5417-4ba9-a9b6-f3421f3101bf" providerId="ADAL" clId="{EEDAE607-6F72-413C-86F3-ECBB6C6DFA39}" dt="2023-03-15T13:29:31.695" v="1" actId="1076"/>
          <ac:cxnSpMkLst>
            <pc:docMk/>
            <pc:sldMk cId="1461724430" sldId="2076138241"/>
            <ac:cxnSpMk id="274" creationId="{6986B72F-99C4-9FF6-4D62-A137D1FCAA7B}"/>
          </ac:cxnSpMkLst>
        </pc:cxnChg>
      </pc:sldChg>
      <pc:sldChg chg="del">
        <pc:chgData name="Lindsay Friddle" userId="52bf931c-5417-4ba9-a9b6-f3421f3101bf" providerId="ADAL" clId="{EEDAE607-6F72-413C-86F3-ECBB6C6DFA39}" dt="2023-04-17T14:02:00.756" v="2047" actId="47"/>
        <pc:sldMkLst>
          <pc:docMk/>
          <pc:sldMk cId="2108815306" sldId="2076138242"/>
        </pc:sldMkLst>
      </pc:sldChg>
      <pc:sldChg chg="del">
        <pc:chgData name="Lindsay Friddle" userId="52bf931c-5417-4ba9-a9b6-f3421f3101bf" providerId="ADAL" clId="{EEDAE607-6F72-413C-86F3-ECBB6C6DFA39}" dt="2023-04-17T14:01:57.508" v="2046" actId="47"/>
        <pc:sldMkLst>
          <pc:docMk/>
          <pc:sldMk cId="1797999038" sldId="2076138243"/>
        </pc:sldMkLst>
      </pc:sldChg>
      <pc:sldChg chg="modSp">
        <pc:chgData name="Lindsay Friddle" userId="52bf931c-5417-4ba9-a9b6-f3421f3101bf" providerId="ADAL" clId="{EEDAE607-6F72-413C-86F3-ECBB6C6DFA39}" dt="2023-04-04T21:27:48.907" v="2045" actId="5736"/>
        <pc:sldMkLst>
          <pc:docMk/>
          <pc:sldMk cId="1271451233" sldId="2076138244"/>
        </pc:sldMkLst>
        <pc:graphicFrameChg chg="mod">
          <ac:chgData name="Lindsay Friddle" userId="52bf931c-5417-4ba9-a9b6-f3421f3101bf" providerId="ADAL" clId="{EEDAE607-6F72-413C-86F3-ECBB6C6DFA39}" dt="2023-04-04T21:27:48.907" v="2045" actId="5736"/>
          <ac:graphicFrameMkLst>
            <pc:docMk/>
            <pc:sldMk cId="1271451233" sldId="2076138244"/>
            <ac:graphicFrameMk id="2" creationId="{BB00BB58-6378-5751-7743-7F0F64512170}"/>
          </ac:graphicFrameMkLst>
        </pc:graphicFrameChg>
      </pc:sldChg>
      <pc:sldChg chg="addSp delSp modSp add mod">
        <pc:chgData name="Lindsay Friddle" userId="52bf931c-5417-4ba9-a9b6-f3421f3101bf" providerId="ADAL" clId="{EEDAE607-6F72-413C-86F3-ECBB6C6DFA39}" dt="2023-04-04T17:00:43.989" v="2042" actId="14100"/>
        <pc:sldMkLst>
          <pc:docMk/>
          <pc:sldMk cId="205472768" sldId="2076138245"/>
        </pc:sldMkLst>
        <pc:spChg chg="mod">
          <ac:chgData name="Lindsay Friddle" userId="52bf931c-5417-4ba9-a9b6-f3421f3101bf" providerId="ADAL" clId="{EEDAE607-6F72-413C-86F3-ECBB6C6DFA39}" dt="2023-03-30T19:57:19.185" v="1710" actId="1035"/>
          <ac:spMkLst>
            <pc:docMk/>
            <pc:sldMk cId="205472768" sldId="2076138245"/>
            <ac:spMk id="2" creationId="{77611BAB-AAFD-6C56-F99A-54C577DB5C04}"/>
          </ac:spMkLst>
        </pc:spChg>
        <pc:spChg chg="del mod">
          <ac:chgData name="Lindsay Friddle" userId="52bf931c-5417-4ba9-a9b6-f3421f3101bf" providerId="ADAL" clId="{EEDAE607-6F72-413C-86F3-ECBB6C6DFA39}" dt="2023-03-30T15:17:51.431" v="996" actId="478"/>
          <ac:spMkLst>
            <pc:docMk/>
            <pc:sldMk cId="205472768" sldId="2076138245"/>
            <ac:spMk id="3" creationId="{CCBB280E-03B1-CA3F-BD62-47B36665F73E}"/>
          </ac:spMkLst>
        </pc:spChg>
        <pc:spChg chg="add mod">
          <ac:chgData name="Lindsay Friddle" userId="52bf931c-5417-4ba9-a9b6-f3421f3101bf" providerId="ADAL" clId="{EEDAE607-6F72-413C-86F3-ECBB6C6DFA39}" dt="2023-03-31T19:41:02.227" v="1914" actId="1038"/>
          <ac:spMkLst>
            <pc:docMk/>
            <pc:sldMk cId="205472768" sldId="2076138245"/>
            <ac:spMk id="7" creationId="{D428566F-141F-BDBC-AE0D-46CABF9FED2E}"/>
          </ac:spMkLst>
        </pc:spChg>
        <pc:spChg chg="add mod">
          <ac:chgData name="Lindsay Friddle" userId="52bf931c-5417-4ba9-a9b6-f3421f3101bf" providerId="ADAL" clId="{EEDAE607-6F72-413C-86F3-ECBB6C6DFA39}" dt="2023-03-31T19:41:02.227" v="1914" actId="1038"/>
          <ac:spMkLst>
            <pc:docMk/>
            <pc:sldMk cId="205472768" sldId="2076138245"/>
            <ac:spMk id="8" creationId="{74146BB7-A1A1-AC74-AF1D-EE2CC4BE04E1}"/>
          </ac:spMkLst>
        </pc:spChg>
        <pc:spChg chg="add mod">
          <ac:chgData name="Lindsay Friddle" userId="52bf931c-5417-4ba9-a9b6-f3421f3101bf" providerId="ADAL" clId="{EEDAE607-6F72-413C-86F3-ECBB6C6DFA39}" dt="2023-03-30T19:57:29.488" v="1732" actId="1036"/>
          <ac:spMkLst>
            <pc:docMk/>
            <pc:sldMk cId="205472768" sldId="2076138245"/>
            <ac:spMk id="9" creationId="{D308A2D4-FB23-69D6-BD0E-A3ECF31E6111}"/>
          </ac:spMkLst>
        </pc:spChg>
        <pc:spChg chg="mod">
          <ac:chgData name="Lindsay Friddle" userId="52bf931c-5417-4ba9-a9b6-f3421f3101bf" providerId="ADAL" clId="{EEDAE607-6F72-413C-86F3-ECBB6C6DFA39}" dt="2023-03-30T19:57:19.185" v="1710" actId="1035"/>
          <ac:spMkLst>
            <pc:docMk/>
            <pc:sldMk cId="205472768" sldId="2076138245"/>
            <ac:spMk id="14" creationId="{CD01E738-6656-CA86-5D6A-21E6FE2532F4}"/>
          </ac:spMkLst>
        </pc:spChg>
        <pc:spChg chg="del mod">
          <ac:chgData name="Lindsay Friddle" userId="52bf931c-5417-4ba9-a9b6-f3421f3101bf" providerId="ADAL" clId="{EEDAE607-6F72-413C-86F3-ECBB6C6DFA39}" dt="2023-03-30T15:18:01.500" v="1005" actId="478"/>
          <ac:spMkLst>
            <pc:docMk/>
            <pc:sldMk cId="205472768" sldId="2076138245"/>
            <ac:spMk id="15" creationId="{F88188FD-4D35-24FD-EDC0-FA36FF53DDF7}"/>
          </ac:spMkLst>
        </pc:spChg>
        <pc:spChg chg="add del mod">
          <ac:chgData name="Lindsay Friddle" userId="52bf931c-5417-4ba9-a9b6-f3421f3101bf" providerId="ADAL" clId="{EEDAE607-6F72-413C-86F3-ECBB6C6DFA39}" dt="2023-03-30T15:17:59.007" v="1003" actId="478"/>
          <ac:spMkLst>
            <pc:docMk/>
            <pc:sldMk cId="205472768" sldId="2076138245"/>
            <ac:spMk id="18" creationId="{AFAEB32E-0BBF-CDC2-32A2-1313F3355CAA}"/>
          </ac:spMkLst>
        </pc:spChg>
        <pc:spChg chg="mod">
          <ac:chgData name="Lindsay Friddle" userId="52bf931c-5417-4ba9-a9b6-f3421f3101bf" providerId="ADAL" clId="{EEDAE607-6F72-413C-86F3-ECBB6C6DFA39}" dt="2023-03-30T19:57:29.488" v="1732" actId="1036"/>
          <ac:spMkLst>
            <pc:docMk/>
            <pc:sldMk cId="205472768" sldId="2076138245"/>
            <ac:spMk id="20" creationId="{F3AF1995-D171-16E3-A11F-351815AE0980}"/>
          </ac:spMkLst>
        </pc:spChg>
        <pc:spChg chg="mod">
          <ac:chgData name="Lindsay Friddle" userId="52bf931c-5417-4ba9-a9b6-f3421f3101bf" providerId="ADAL" clId="{EEDAE607-6F72-413C-86F3-ECBB6C6DFA39}" dt="2023-03-30T19:57:29.488" v="1732" actId="1036"/>
          <ac:spMkLst>
            <pc:docMk/>
            <pc:sldMk cId="205472768" sldId="2076138245"/>
            <ac:spMk id="21" creationId="{7B5D59B8-4CB4-6B31-D7C2-B727C438933F}"/>
          </ac:spMkLst>
        </pc:spChg>
        <pc:spChg chg="mod">
          <ac:chgData name="Lindsay Friddle" userId="52bf931c-5417-4ba9-a9b6-f3421f3101bf" providerId="ADAL" clId="{EEDAE607-6F72-413C-86F3-ECBB6C6DFA39}" dt="2023-03-30T19:57:29.488" v="1732" actId="1036"/>
          <ac:spMkLst>
            <pc:docMk/>
            <pc:sldMk cId="205472768" sldId="2076138245"/>
            <ac:spMk id="22" creationId="{E6D8F978-793E-68EF-6AE7-E34DC9737D90}"/>
          </ac:spMkLst>
        </pc:spChg>
        <pc:spChg chg="add del mod">
          <ac:chgData name="Lindsay Friddle" userId="52bf931c-5417-4ba9-a9b6-f3421f3101bf" providerId="ADAL" clId="{EEDAE607-6F72-413C-86F3-ECBB6C6DFA39}" dt="2023-03-30T15:17:56.569" v="1001" actId="478"/>
          <ac:spMkLst>
            <pc:docMk/>
            <pc:sldMk cId="205472768" sldId="2076138245"/>
            <ac:spMk id="23" creationId="{3C49CDF4-A7FE-CBFE-ED06-A47E176604EC}"/>
          </ac:spMkLst>
        </pc:spChg>
        <pc:spChg chg="add mod">
          <ac:chgData name="Lindsay Friddle" userId="52bf931c-5417-4ba9-a9b6-f3421f3101bf" providerId="ADAL" clId="{EEDAE607-6F72-413C-86F3-ECBB6C6DFA39}" dt="2023-03-30T18:28:50.572" v="1197" actId="1076"/>
          <ac:spMkLst>
            <pc:docMk/>
            <pc:sldMk cId="205472768" sldId="2076138245"/>
            <ac:spMk id="69" creationId="{DE1C1235-1A93-9A5A-C954-147DE93AEACE}"/>
          </ac:spMkLst>
        </pc:spChg>
        <pc:spChg chg="add mod">
          <ac:chgData name="Lindsay Friddle" userId="52bf931c-5417-4ba9-a9b6-f3421f3101bf" providerId="ADAL" clId="{EEDAE607-6F72-413C-86F3-ECBB6C6DFA39}" dt="2023-03-30T18:28:54.701" v="1198" actId="1076"/>
          <ac:spMkLst>
            <pc:docMk/>
            <pc:sldMk cId="205472768" sldId="2076138245"/>
            <ac:spMk id="70" creationId="{86C7B94C-FA42-3AD8-8AA9-9B13E2FF6E2A}"/>
          </ac:spMkLst>
        </pc:spChg>
        <pc:spChg chg="add mod">
          <ac:chgData name="Lindsay Friddle" userId="52bf931c-5417-4ba9-a9b6-f3421f3101bf" providerId="ADAL" clId="{EEDAE607-6F72-413C-86F3-ECBB6C6DFA39}" dt="2023-03-30T18:29:13.649" v="1199" actId="1076"/>
          <ac:spMkLst>
            <pc:docMk/>
            <pc:sldMk cId="205472768" sldId="2076138245"/>
            <ac:spMk id="71" creationId="{0554E29C-9BE3-BF52-057E-4E5A94402B19}"/>
          </ac:spMkLst>
        </pc:spChg>
        <pc:spChg chg="add del mod">
          <ac:chgData name="Lindsay Friddle" userId="52bf931c-5417-4ba9-a9b6-f3421f3101bf" providerId="ADAL" clId="{EEDAE607-6F72-413C-86F3-ECBB6C6DFA39}" dt="2023-03-30T19:28:53.124" v="1657" actId="478"/>
          <ac:spMkLst>
            <pc:docMk/>
            <pc:sldMk cId="205472768" sldId="2076138245"/>
            <ac:spMk id="72" creationId="{6DA81E34-4C19-7CD6-9B8C-3B877C593D3D}"/>
          </ac:spMkLst>
        </pc:spChg>
        <pc:spChg chg="mod">
          <ac:chgData name="Lindsay Friddle" userId="52bf931c-5417-4ba9-a9b6-f3421f3101bf" providerId="ADAL" clId="{EEDAE607-6F72-413C-86F3-ECBB6C6DFA39}" dt="2023-03-30T19:57:29.488" v="1732" actId="1036"/>
          <ac:spMkLst>
            <pc:docMk/>
            <pc:sldMk cId="205472768" sldId="2076138245"/>
            <ac:spMk id="83" creationId="{BFA099C3-1139-7E7E-AB86-A827F66EB71A}"/>
          </ac:spMkLst>
        </pc:spChg>
        <pc:spChg chg="mod">
          <ac:chgData name="Lindsay Friddle" userId="52bf931c-5417-4ba9-a9b6-f3421f3101bf" providerId="ADAL" clId="{EEDAE607-6F72-413C-86F3-ECBB6C6DFA39}" dt="2023-03-31T19:41:02.227" v="1914" actId="1038"/>
          <ac:spMkLst>
            <pc:docMk/>
            <pc:sldMk cId="205472768" sldId="2076138245"/>
            <ac:spMk id="85" creationId="{B9A7A77A-71A4-BC2C-6729-7FCF10FA22F1}"/>
          </ac:spMkLst>
        </pc:spChg>
        <pc:spChg chg="mod">
          <ac:chgData name="Lindsay Friddle" userId="52bf931c-5417-4ba9-a9b6-f3421f3101bf" providerId="ADAL" clId="{EEDAE607-6F72-413C-86F3-ECBB6C6DFA39}" dt="2023-03-31T19:51:03.277" v="2003" actId="1076"/>
          <ac:spMkLst>
            <pc:docMk/>
            <pc:sldMk cId="205472768" sldId="2076138245"/>
            <ac:spMk id="86" creationId="{FB284989-0736-2F28-6CEE-3E1117B403FF}"/>
          </ac:spMkLst>
        </pc:spChg>
        <pc:spChg chg="mod">
          <ac:chgData name="Lindsay Friddle" userId="52bf931c-5417-4ba9-a9b6-f3421f3101bf" providerId="ADAL" clId="{EEDAE607-6F72-413C-86F3-ECBB6C6DFA39}" dt="2023-03-31T19:41:02.227" v="1914" actId="1038"/>
          <ac:spMkLst>
            <pc:docMk/>
            <pc:sldMk cId="205472768" sldId="2076138245"/>
            <ac:spMk id="87" creationId="{F9B52265-3956-181B-0916-77CD7A47489B}"/>
          </ac:spMkLst>
        </pc:spChg>
        <pc:spChg chg="del mod">
          <ac:chgData name="Lindsay Friddle" userId="52bf931c-5417-4ba9-a9b6-f3421f3101bf" providerId="ADAL" clId="{EEDAE607-6F72-413C-86F3-ECBB6C6DFA39}" dt="2023-03-30T15:17:57.249" v="1002" actId="478"/>
          <ac:spMkLst>
            <pc:docMk/>
            <pc:sldMk cId="205472768" sldId="2076138245"/>
            <ac:spMk id="96" creationId="{933830CD-C7EB-1769-C701-9E0568A12288}"/>
          </ac:spMkLst>
        </pc:spChg>
        <pc:spChg chg="mod">
          <ac:chgData name="Lindsay Friddle" userId="52bf931c-5417-4ba9-a9b6-f3421f3101bf" providerId="ADAL" clId="{EEDAE607-6F72-413C-86F3-ECBB6C6DFA39}" dt="2023-03-31T19:41:02.227" v="1914" actId="1038"/>
          <ac:spMkLst>
            <pc:docMk/>
            <pc:sldMk cId="205472768" sldId="2076138245"/>
            <ac:spMk id="98" creationId="{92803DB4-0AFA-48E9-DB3D-F1A7EBDCB888}"/>
          </ac:spMkLst>
        </pc:spChg>
        <pc:spChg chg="mod">
          <ac:chgData name="Lindsay Friddle" userId="52bf931c-5417-4ba9-a9b6-f3421f3101bf" providerId="ADAL" clId="{EEDAE607-6F72-413C-86F3-ECBB6C6DFA39}" dt="2023-03-31T19:47:27.838" v="1995" actId="1037"/>
          <ac:spMkLst>
            <pc:docMk/>
            <pc:sldMk cId="205472768" sldId="2076138245"/>
            <ac:spMk id="103" creationId="{F9C27996-6479-D252-639B-594F2BB9FF31}"/>
          </ac:spMkLst>
        </pc:spChg>
        <pc:spChg chg="add mod">
          <ac:chgData name="Lindsay Friddle" userId="52bf931c-5417-4ba9-a9b6-f3421f3101bf" providerId="ADAL" clId="{EEDAE607-6F72-413C-86F3-ECBB6C6DFA39}" dt="2023-03-31T19:42:14.896" v="1950" actId="1038"/>
          <ac:spMkLst>
            <pc:docMk/>
            <pc:sldMk cId="205472768" sldId="2076138245"/>
            <ac:spMk id="134" creationId="{BC3A6BC1-E30A-84DB-5916-2C5DCD110109}"/>
          </ac:spMkLst>
        </pc:spChg>
        <pc:spChg chg="add mod">
          <ac:chgData name="Lindsay Friddle" userId="52bf931c-5417-4ba9-a9b6-f3421f3101bf" providerId="ADAL" clId="{EEDAE607-6F72-413C-86F3-ECBB6C6DFA39}" dt="2023-03-31T19:42:14.896" v="1950" actId="1038"/>
          <ac:spMkLst>
            <pc:docMk/>
            <pc:sldMk cId="205472768" sldId="2076138245"/>
            <ac:spMk id="135" creationId="{4386F26C-1D78-F172-C4D8-979B4830338D}"/>
          </ac:spMkLst>
        </pc:spChg>
        <pc:spChg chg="add mod">
          <ac:chgData name="Lindsay Friddle" userId="52bf931c-5417-4ba9-a9b6-f3421f3101bf" providerId="ADAL" clId="{EEDAE607-6F72-413C-86F3-ECBB6C6DFA39}" dt="2023-03-31T19:42:14.896" v="1950" actId="1038"/>
          <ac:spMkLst>
            <pc:docMk/>
            <pc:sldMk cId="205472768" sldId="2076138245"/>
            <ac:spMk id="136" creationId="{78D89D94-8167-478B-E5B4-2ADBDE28F489}"/>
          </ac:spMkLst>
        </pc:spChg>
        <pc:spChg chg="add mod">
          <ac:chgData name="Lindsay Friddle" userId="52bf931c-5417-4ba9-a9b6-f3421f3101bf" providerId="ADAL" clId="{EEDAE607-6F72-413C-86F3-ECBB6C6DFA39}" dt="2023-03-31T19:42:14.896" v="1950" actId="1038"/>
          <ac:spMkLst>
            <pc:docMk/>
            <pc:sldMk cId="205472768" sldId="2076138245"/>
            <ac:spMk id="137" creationId="{85A98D2E-F760-77BE-9A45-7ADA705AD918}"/>
          </ac:spMkLst>
        </pc:spChg>
        <pc:spChg chg="mod">
          <ac:chgData name="Lindsay Friddle" userId="52bf931c-5417-4ba9-a9b6-f3421f3101bf" providerId="ADAL" clId="{EEDAE607-6F72-413C-86F3-ECBB6C6DFA39}" dt="2023-03-31T19:41:02.227" v="1914" actId="1038"/>
          <ac:spMkLst>
            <pc:docMk/>
            <pc:sldMk cId="205472768" sldId="2076138245"/>
            <ac:spMk id="158" creationId="{18E42D95-20EA-8A94-096E-421E3035CA8B}"/>
          </ac:spMkLst>
        </pc:spChg>
        <pc:spChg chg="del mod">
          <ac:chgData name="Lindsay Friddle" userId="52bf931c-5417-4ba9-a9b6-f3421f3101bf" providerId="ADAL" clId="{EEDAE607-6F72-413C-86F3-ECBB6C6DFA39}" dt="2023-03-30T15:17:53.367" v="998" actId="478"/>
          <ac:spMkLst>
            <pc:docMk/>
            <pc:sldMk cId="205472768" sldId="2076138245"/>
            <ac:spMk id="199" creationId="{4990BBEE-9634-F6C8-A796-D9015078432A}"/>
          </ac:spMkLst>
        </pc:spChg>
        <pc:spChg chg="del">
          <ac:chgData name="Lindsay Friddle" userId="52bf931c-5417-4ba9-a9b6-f3421f3101bf" providerId="ADAL" clId="{EEDAE607-6F72-413C-86F3-ECBB6C6DFA39}" dt="2023-03-15T13:41:47.035" v="45" actId="478"/>
          <ac:spMkLst>
            <pc:docMk/>
            <pc:sldMk cId="205472768" sldId="2076138245"/>
            <ac:spMk id="200" creationId="{72721AD2-4C05-FF36-C32C-7257FAE5412C}"/>
          </ac:spMkLst>
        </pc:spChg>
        <pc:spChg chg="del mod">
          <ac:chgData name="Lindsay Friddle" userId="52bf931c-5417-4ba9-a9b6-f3421f3101bf" providerId="ADAL" clId="{EEDAE607-6F72-413C-86F3-ECBB6C6DFA39}" dt="2023-03-30T15:17:54.571" v="999" actId="478"/>
          <ac:spMkLst>
            <pc:docMk/>
            <pc:sldMk cId="205472768" sldId="2076138245"/>
            <ac:spMk id="201" creationId="{7CB1D86D-A284-8439-966F-B39CDBA78C52}"/>
          </ac:spMkLst>
        </pc:spChg>
        <pc:spChg chg="add mod">
          <ac:chgData name="Lindsay Friddle" userId="52bf931c-5417-4ba9-a9b6-f3421f3101bf" providerId="ADAL" clId="{EEDAE607-6F72-413C-86F3-ECBB6C6DFA39}" dt="2023-03-30T19:29:19.432" v="1664" actId="1076"/>
          <ac:spMkLst>
            <pc:docMk/>
            <pc:sldMk cId="205472768" sldId="2076138245"/>
            <ac:spMk id="206" creationId="{F7E8BD6C-FE5D-2FC1-3DAB-EB42B5402301}"/>
          </ac:spMkLst>
        </pc:spChg>
        <pc:spChg chg="add mod">
          <ac:chgData name="Lindsay Friddle" userId="52bf931c-5417-4ba9-a9b6-f3421f3101bf" providerId="ADAL" clId="{EEDAE607-6F72-413C-86F3-ECBB6C6DFA39}" dt="2023-03-31T19:42:14.896" v="1950" actId="1038"/>
          <ac:spMkLst>
            <pc:docMk/>
            <pc:sldMk cId="205472768" sldId="2076138245"/>
            <ac:spMk id="235" creationId="{FE5FB9E4-116C-CCE9-40C1-A5D433ACC09F}"/>
          </ac:spMkLst>
        </pc:spChg>
        <pc:spChg chg="add mod">
          <ac:chgData name="Lindsay Friddle" userId="52bf931c-5417-4ba9-a9b6-f3421f3101bf" providerId="ADAL" clId="{EEDAE607-6F72-413C-86F3-ECBB6C6DFA39}" dt="2023-03-31T19:42:14.896" v="1950" actId="1038"/>
          <ac:spMkLst>
            <pc:docMk/>
            <pc:sldMk cId="205472768" sldId="2076138245"/>
            <ac:spMk id="241" creationId="{02550842-82FD-05B1-A9CA-B81E5630556E}"/>
          </ac:spMkLst>
        </pc:spChg>
        <pc:spChg chg="del">
          <ac:chgData name="Lindsay Friddle" userId="52bf931c-5417-4ba9-a9b6-f3421f3101bf" providerId="ADAL" clId="{EEDAE607-6F72-413C-86F3-ECBB6C6DFA39}" dt="2023-03-15T13:42:02.067" v="55" actId="478"/>
          <ac:spMkLst>
            <pc:docMk/>
            <pc:sldMk cId="205472768" sldId="2076138245"/>
            <ac:spMk id="252" creationId="{2C7190D4-8FD5-D68D-862F-549CB8A85D90}"/>
          </ac:spMkLst>
        </pc:spChg>
        <pc:spChg chg="del">
          <ac:chgData name="Lindsay Friddle" userId="52bf931c-5417-4ba9-a9b6-f3421f3101bf" providerId="ADAL" clId="{EEDAE607-6F72-413C-86F3-ECBB6C6DFA39}" dt="2023-03-15T13:42:03.148" v="56" actId="478"/>
          <ac:spMkLst>
            <pc:docMk/>
            <pc:sldMk cId="205472768" sldId="2076138245"/>
            <ac:spMk id="258" creationId="{8CB1A48E-A718-B1C4-9930-16F400D10DC7}"/>
          </ac:spMkLst>
        </pc:spChg>
        <pc:spChg chg="add mod">
          <ac:chgData name="Lindsay Friddle" userId="52bf931c-5417-4ba9-a9b6-f3421f3101bf" providerId="ADAL" clId="{EEDAE607-6F72-413C-86F3-ECBB6C6DFA39}" dt="2023-03-31T19:42:14.896" v="1950" actId="1038"/>
          <ac:spMkLst>
            <pc:docMk/>
            <pc:sldMk cId="205472768" sldId="2076138245"/>
            <ac:spMk id="297" creationId="{B909A62D-689D-8BBF-FD37-93B1EE17A26D}"/>
          </ac:spMkLst>
        </pc:spChg>
        <pc:cxnChg chg="add mod">
          <ac:chgData name="Lindsay Friddle" userId="52bf931c-5417-4ba9-a9b6-f3421f3101bf" providerId="ADAL" clId="{EEDAE607-6F72-413C-86F3-ECBB6C6DFA39}" dt="2023-04-04T16:33:06.651" v="2036" actId="1582"/>
          <ac:cxnSpMkLst>
            <pc:docMk/>
            <pc:sldMk cId="205472768" sldId="2076138245"/>
            <ac:cxnSpMk id="4" creationId="{13520F6F-E714-7058-579D-3AE2317DED08}"/>
          </ac:cxnSpMkLst>
        </pc:cxnChg>
        <pc:cxnChg chg="add mod">
          <ac:chgData name="Lindsay Friddle" userId="52bf931c-5417-4ba9-a9b6-f3421f3101bf" providerId="ADAL" clId="{EEDAE607-6F72-413C-86F3-ECBB6C6DFA39}" dt="2023-03-30T20:07:13.857" v="1876" actId="1582"/>
          <ac:cxnSpMkLst>
            <pc:docMk/>
            <pc:sldMk cId="205472768" sldId="2076138245"/>
            <ac:cxnSpMk id="6" creationId="{A1EB463A-87B1-ADAD-FCC3-4F22D047619F}"/>
          </ac:cxnSpMkLst>
        </pc:cxnChg>
        <pc:cxnChg chg="add del mod">
          <ac:chgData name="Lindsay Friddle" userId="52bf931c-5417-4ba9-a9b6-f3421f3101bf" providerId="ADAL" clId="{EEDAE607-6F72-413C-86F3-ECBB6C6DFA39}" dt="2023-03-30T15:18:02.616" v="1006" actId="478"/>
          <ac:cxnSpMkLst>
            <pc:docMk/>
            <pc:sldMk cId="205472768" sldId="2076138245"/>
            <ac:cxnSpMk id="11" creationId="{6D651422-60EA-377A-A7F4-2B7CE931F38D}"/>
          </ac:cxnSpMkLst>
        </pc:cxnChg>
        <pc:cxnChg chg="add del mod">
          <ac:chgData name="Lindsay Friddle" userId="52bf931c-5417-4ba9-a9b6-f3421f3101bf" providerId="ADAL" clId="{EEDAE607-6F72-413C-86F3-ECBB6C6DFA39}" dt="2023-03-21T18:47:24.784" v="832" actId="478"/>
          <ac:cxnSpMkLst>
            <pc:docMk/>
            <pc:sldMk cId="205472768" sldId="2076138245"/>
            <ac:cxnSpMk id="12" creationId="{014EBD28-1ECD-C4D9-18A5-FB7E55F79936}"/>
          </ac:cxnSpMkLst>
        </pc:cxnChg>
        <pc:cxnChg chg="add mod">
          <ac:chgData name="Lindsay Friddle" userId="52bf931c-5417-4ba9-a9b6-f3421f3101bf" providerId="ADAL" clId="{EEDAE607-6F72-413C-86F3-ECBB6C6DFA39}" dt="2023-03-30T19:57:29.488" v="1732" actId="1036"/>
          <ac:cxnSpMkLst>
            <pc:docMk/>
            <pc:sldMk cId="205472768" sldId="2076138245"/>
            <ac:cxnSpMk id="12" creationId="{1C096E19-1272-A013-5F4A-3049C34D374C}"/>
          </ac:cxnSpMkLst>
        </pc:cxnChg>
        <pc:cxnChg chg="add del mod">
          <ac:chgData name="Lindsay Friddle" userId="52bf931c-5417-4ba9-a9b6-f3421f3101bf" providerId="ADAL" clId="{EEDAE607-6F72-413C-86F3-ECBB6C6DFA39}" dt="2023-03-21T17:46:36.395" v="750" actId="478"/>
          <ac:cxnSpMkLst>
            <pc:docMk/>
            <pc:sldMk cId="205472768" sldId="2076138245"/>
            <ac:cxnSpMk id="13" creationId="{4B10F40D-C72F-AB4D-6841-75457E9DE747}"/>
          </ac:cxnSpMkLst>
        </pc:cxnChg>
        <pc:cxnChg chg="add del mod">
          <ac:chgData name="Lindsay Friddle" userId="52bf931c-5417-4ba9-a9b6-f3421f3101bf" providerId="ADAL" clId="{EEDAE607-6F72-413C-86F3-ECBB6C6DFA39}" dt="2023-03-30T18:00:47.049" v="1092" actId="11529"/>
          <ac:cxnSpMkLst>
            <pc:docMk/>
            <pc:sldMk cId="205472768" sldId="2076138245"/>
            <ac:cxnSpMk id="16" creationId="{9781180B-3FAB-2980-AC02-FE8701F2EEB4}"/>
          </ac:cxnSpMkLst>
        </pc:cxnChg>
        <pc:cxnChg chg="add del mod">
          <ac:chgData name="Lindsay Friddle" userId="52bf931c-5417-4ba9-a9b6-f3421f3101bf" providerId="ADAL" clId="{EEDAE607-6F72-413C-86F3-ECBB6C6DFA39}" dt="2023-03-15T14:54:25.612" v="522" actId="478"/>
          <ac:cxnSpMkLst>
            <pc:docMk/>
            <pc:sldMk cId="205472768" sldId="2076138245"/>
            <ac:cxnSpMk id="17" creationId="{D6A99BC9-7C19-49C9-EC7D-ACA893983780}"/>
          </ac:cxnSpMkLst>
        </pc:cxnChg>
        <pc:cxnChg chg="add mod">
          <ac:chgData name="Lindsay Friddle" userId="52bf931c-5417-4ba9-a9b6-f3421f3101bf" providerId="ADAL" clId="{EEDAE607-6F72-413C-86F3-ECBB6C6DFA39}" dt="2023-03-30T20:07:13.857" v="1876" actId="1582"/>
          <ac:cxnSpMkLst>
            <pc:docMk/>
            <pc:sldMk cId="205472768" sldId="2076138245"/>
            <ac:cxnSpMk id="19" creationId="{7D66E5DF-A7F5-DDD6-BD1F-FF321B077886}"/>
          </ac:cxnSpMkLst>
        </pc:cxnChg>
        <pc:cxnChg chg="add del mod">
          <ac:chgData name="Lindsay Friddle" userId="52bf931c-5417-4ba9-a9b6-f3421f3101bf" providerId="ADAL" clId="{EEDAE607-6F72-413C-86F3-ECBB6C6DFA39}" dt="2023-03-21T17:47:48.983" v="762" actId="478"/>
          <ac:cxnSpMkLst>
            <pc:docMk/>
            <pc:sldMk cId="205472768" sldId="2076138245"/>
            <ac:cxnSpMk id="19" creationId="{CAC30A7C-0493-CB66-FD55-6CB67C670161}"/>
          </ac:cxnSpMkLst>
        </pc:cxnChg>
        <pc:cxnChg chg="add del mod">
          <ac:chgData name="Lindsay Friddle" userId="52bf931c-5417-4ba9-a9b6-f3421f3101bf" providerId="ADAL" clId="{EEDAE607-6F72-413C-86F3-ECBB6C6DFA39}" dt="2023-03-21T17:47:44.929" v="759" actId="478"/>
          <ac:cxnSpMkLst>
            <pc:docMk/>
            <pc:sldMk cId="205472768" sldId="2076138245"/>
            <ac:cxnSpMk id="24" creationId="{B1415D3B-DB61-043F-B6F6-0778044D0146}"/>
          </ac:cxnSpMkLst>
        </pc:cxnChg>
        <pc:cxnChg chg="add mod">
          <ac:chgData name="Lindsay Friddle" userId="52bf931c-5417-4ba9-a9b6-f3421f3101bf" providerId="ADAL" clId="{EEDAE607-6F72-413C-86F3-ECBB6C6DFA39}" dt="2023-03-30T19:57:29.488" v="1732" actId="1036"/>
          <ac:cxnSpMkLst>
            <pc:docMk/>
            <pc:sldMk cId="205472768" sldId="2076138245"/>
            <ac:cxnSpMk id="25" creationId="{B26B419E-E912-CD8D-86F9-09B929162D2A}"/>
          </ac:cxnSpMkLst>
        </pc:cxnChg>
        <pc:cxnChg chg="add del mod">
          <ac:chgData name="Lindsay Friddle" userId="52bf931c-5417-4ba9-a9b6-f3421f3101bf" providerId="ADAL" clId="{EEDAE607-6F72-413C-86F3-ECBB6C6DFA39}" dt="2023-03-21T18:57:22.035" v="893" actId="478"/>
          <ac:cxnSpMkLst>
            <pc:docMk/>
            <pc:sldMk cId="205472768" sldId="2076138245"/>
            <ac:cxnSpMk id="26" creationId="{FCEB0710-F4C0-8E9A-15DC-62F50B8D7A32}"/>
          </ac:cxnSpMkLst>
        </pc:cxnChg>
        <pc:cxnChg chg="add del mod">
          <ac:chgData name="Lindsay Friddle" userId="52bf931c-5417-4ba9-a9b6-f3421f3101bf" providerId="ADAL" clId="{EEDAE607-6F72-413C-86F3-ECBB6C6DFA39}" dt="2023-03-30T15:31:25.416" v="1037" actId="478"/>
          <ac:cxnSpMkLst>
            <pc:docMk/>
            <pc:sldMk cId="205472768" sldId="2076138245"/>
            <ac:cxnSpMk id="27" creationId="{566529DE-6814-F544-F45D-411A318EC304}"/>
          </ac:cxnSpMkLst>
        </pc:cxnChg>
        <pc:cxnChg chg="add">
          <ac:chgData name="Lindsay Friddle" userId="52bf931c-5417-4ba9-a9b6-f3421f3101bf" providerId="ADAL" clId="{EEDAE607-6F72-413C-86F3-ECBB6C6DFA39}" dt="2023-03-15T14:46:28.750" v="510" actId="11529"/>
          <ac:cxnSpMkLst>
            <pc:docMk/>
            <pc:sldMk cId="205472768" sldId="2076138245"/>
            <ac:cxnSpMk id="28" creationId="{2FCAD7B5-42BF-80C0-01C8-4DAD04992F41}"/>
          </ac:cxnSpMkLst>
        </pc:cxnChg>
        <pc:cxnChg chg="add mod">
          <ac:chgData name="Lindsay Friddle" userId="52bf931c-5417-4ba9-a9b6-f3421f3101bf" providerId="ADAL" clId="{EEDAE607-6F72-413C-86F3-ECBB6C6DFA39}" dt="2023-03-30T20:07:13.857" v="1876" actId="1582"/>
          <ac:cxnSpMkLst>
            <pc:docMk/>
            <pc:sldMk cId="205472768" sldId="2076138245"/>
            <ac:cxnSpMk id="28" creationId="{4D863E20-E928-9FCA-EF65-C17EFD66D75C}"/>
          </ac:cxnSpMkLst>
        </pc:cxnChg>
        <pc:cxnChg chg="add del mod">
          <ac:chgData name="Lindsay Friddle" userId="52bf931c-5417-4ba9-a9b6-f3421f3101bf" providerId="ADAL" clId="{EEDAE607-6F72-413C-86F3-ECBB6C6DFA39}" dt="2023-03-30T15:18:00.034" v="1004" actId="478"/>
          <ac:cxnSpMkLst>
            <pc:docMk/>
            <pc:sldMk cId="205472768" sldId="2076138245"/>
            <ac:cxnSpMk id="29" creationId="{3DE9BEDB-896E-4FBB-B53F-BCB468F129BC}"/>
          </ac:cxnSpMkLst>
        </pc:cxnChg>
        <pc:cxnChg chg="add del mod">
          <ac:chgData name="Lindsay Friddle" userId="52bf931c-5417-4ba9-a9b6-f3421f3101bf" providerId="ADAL" clId="{EEDAE607-6F72-413C-86F3-ECBB6C6DFA39}" dt="2023-03-21T18:14:33.298" v="769" actId="478"/>
          <ac:cxnSpMkLst>
            <pc:docMk/>
            <pc:sldMk cId="205472768" sldId="2076138245"/>
            <ac:cxnSpMk id="30" creationId="{04FE560F-FC33-2514-B7D7-93717EC5D27D}"/>
          </ac:cxnSpMkLst>
        </pc:cxnChg>
        <pc:cxnChg chg="add mod">
          <ac:chgData name="Lindsay Friddle" userId="52bf931c-5417-4ba9-a9b6-f3421f3101bf" providerId="ADAL" clId="{EEDAE607-6F72-413C-86F3-ECBB6C6DFA39}" dt="2023-03-30T20:07:13.857" v="1876" actId="1582"/>
          <ac:cxnSpMkLst>
            <pc:docMk/>
            <pc:sldMk cId="205472768" sldId="2076138245"/>
            <ac:cxnSpMk id="31" creationId="{2BE0A7FB-9D23-06D2-F21F-D94995DA7864}"/>
          </ac:cxnSpMkLst>
        </pc:cxnChg>
        <pc:cxnChg chg="add del mod">
          <ac:chgData name="Lindsay Friddle" userId="52bf931c-5417-4ba9-a9b6-f3421f3101bf" providerId="ADAL" clId="{EEDAE607-6F72-413C-86F3-ECBB6C6DFA39}" dt="2023-03-22T13:49:30.926" v="949" actId="478"/>
          <ac:cxnSpMkLst>
            <pc:docMk/>
            <pc:sldMk cId="205472768" sldId="2076138245"/>
            <ac:cxnSpMk id="32" creationId="{C2AD128A-07BF-ACF0-17B5-CE147406AEC8}"/>
          </ac:cxnSpMkLst>
        </pc:cxnChg>
        <pc:cxnChg chg="add del mod">
          <ac:chgData name="Lindsay Friddle" userId="52bf931c-5417-4ba9-a9b6-f3421f3101bf" providerId="ADAL" clId="{EEDAE607-6F72-413C-86F3-ECBB6C6DFA39}" dt="2023-03-30T18:06:28.434" v="1104" actId="478"/>
          <ac:cxnSpMkLst>
            <pc:docMk/>
            <pc:sldMk cId="205472768" sldId="2076138245"/>
            <ac:cxnSpMk id="33" creationId="{9D23EE59-6D90-D53E-515A-CE7DC7B80F14}"/>
          </ac:cxnSpMkLst>
        </pc:cxnChg>
        <pc:cxnChg chg="add del mod">
          <ac:chgData name="Lindsay Friddle" userId="52bf931c-5417-4ba9-a9b6-f3421f3101bf" providerId="ADAL" clId="{EEDAE607-6F72-413C-86F3-ECBB6C6DFA39}" dt="2023-03-21T17:46:21.341" v="745" actId="478"/>
          <ac:cxnSpMkLst>
            <pc:docMk/>
            <pc:sldMk cId="205472768" sldId="2076138245"/>
            <ac:cxnSpMk id="34" creationId="{623EC103-1138-F49F-06CD-3EABB48D4FC3}"/>
          </ac:cxnSpMkLst>
        </pc:cxnChg>
        <pc:cxnChg chg="add del mod">
          <ac:chgData name="Lindsay Friddle" userId="52bf931c-5417-4ba9-a9b6-f3421f3101bf" providerId="ADAL" clId="{EEDAE607-6F72-413C-86F3-ECBB6C6DFA39}" dt="2023-03-30T15:17:55.588" v="1000" actId="478"/>
          <ac:cxnSpMkLst>
            <pc:docMk/>
            <pc:sldMk cId="205472768" sldId="2076138245"/>
            <ac:cxnSpMk id="35" creationId="{8213E6AA-787E-6A7C-2A64-8D2E8BB4D5A7}"/>
          </ac:cxnSpMkLst>
        </pc:cxnChg>
        <pc:cxnChg chg="add del mod">
          <ac:chgData name="Lindsay Friddle" userId="52bf931c-5417-4ba9-a9b6-f3421f3101bf" providerId="ADAL" clId="{EEDAE607-6F72-413C-86F3-ECBB6C6DFA39}" dt="2023-03-30T18:06:58.209" v="1110" actId="478"/>
          <ac:cxnSpMkLst>
            <pc:docMk/>
            <pc:sldMk cId="205472768" sldId="2076138245"/>
            <ac:cxnSpMk id="36" creationId="{61D158C5-C3A9-7200-6630-7B1148698FBF}"/>
          </ac:cxnSpMkLst>
        </pc:cxnChg>
        <pc:cxnChg chg="add del mod">
          <ac:chgData name="Lindsay Friddle" userId="52bf931c-5417-4ba9-a9b6-f3421f3101bf" providerId="ADAL" clId="{EEDAE607-6F72-413C-86F3-ECBB6C6DFA39}" dt="2023-03-22T13:36:29.643" v="940" actId="478"/>
          <ac:cxnSpMkLst>
            <pc:docMk/>
            <pc:sldMk cId="205472768" sldId="2076138245"/>
            <ac:cxnSpMk id="38" creationId="{1F4E5BAB-25A8-B773-1479-EF9E75E29339}"/>
          </ac:cxnSpMkLst>
        </pc:cxnChg>
        <pc:cxnChg chg="add del mod">
          <ac:chgData name="Lindsay Friddle" userId="52bf931c-5417-4ba9-a9b6-f3421f3101bf" providerId="ADAL" clId="{EEDAE607-6F72-413C-86F3-ECBB6C6DFA39}" dt="2023-03-30T18:10:51.192" v="1116" actId="478"/>
          <ac:cxnSpMkLst>
            <pc:docMk/>
            <pc:sldMk cId="205472768" sldId="2076138245"/>
            <ac:cxnSpMk id="38" creationId="{52B35B91-F486-585C-FC85-E68AA09AF2CF}"/>
          </ac:cxnSpMkLst>
        </pc:cxnChg>
        <pc:cxnChg chg="add del mod">
          <ac:chgData name="Lindsay Friddle" userId="52bf931c-5417-4ba9-a9b6-f3421f3101bf" providerId="ADAL" clId="{EEDAE607-6F72-413C-86F3-ECBB6C6DFA39}" dt="2023-03-22T13:35:58.142" v="935" actId="478"/>
          <ac:cxnSpMkLst>
            <pc:docMk/>
            <pc:sldMk cId="205472768" sldId="2076138245"/>
            <ac:cxnSpMk id="40" creationId="{6F373F90-A71B-2943-4A2D-D6864AF755F9}"/>
          </ac:cxnSpMkLst>
        </pc:cxnChg>
        <pc:cxnChg chg="add del mod">
          <ac:chgData name="Lindsay Friddle" userId="52bf931c-5417-4ba9-a9b6-f3421f3101bf" providerId="ADAL" clId="{EEDAE607-6F72-413C-86F3-ECBB6C6DFA39}" dt="2023-03-30T18:10:17.458" v="1114" actId="478"/>
          <ac:cxnSpMkLst>
            <pc:docMk/>
            <pc:sldMk cId="205472768" sldId="2076138245"/>
            <ac:cxnSpMk id="40" creationId="{A1BDB918-2C6C-7CE6-8E1C-5C05592D18ED}"/>
          </ac:cxnSpMkLst>
        </pc:cxnChg>
        <pc:cxnChg chg="add del mod">
          <ac:chgData name="Lindsay Friddle" userId="52bf931c-5417-4ba9-a9b6-f3421f3101bf" providerId="ADAL" clId="{EEDAE607-6F72-413C-86F3-ECBB6C6DFA39}" dt="2023-03-30T18:11:14.256" v="1120" actId="478"/>
          <ac:cxnSpMkLst>
            <pc:docMk/>
            <pc:sldMk cId="205472768" sldId="2076138245"/>
            <ac:cxnSpMk id="42" creationId="{9BE65AE6-1F38-75DC-F67E-2BCF54E965E2}"/>
          </ac:cxnSpMkLst>
        </pc:cxnChg>
        <pc:cxnChg chg="add mod">
          <ac:chgData name="Lindsay Friddle" userId="52bf931c-5417-4ba9-a9b6-f3421f3101bf" providerId="ADAL" clId="{EEDAE607-6F72-413C-86F3-ECBB6C6DFA39}" dt="2023-03-31T19:41:02.227" v="1914" actId="1038"/>
          <ac:cxnSpMkLst>
            <pc:docMk/>
            <pc:sldMk cId="205472768" sldId="2076138245"/>
            <ac:cxnSpMk id="48" creationId="{BE849EEB-4987-AEC6-165D-FA2F76E6298F}"/>
          </ac:cxnSpMkLst>
        </pc:cxnChg>
        <pc:cxnChg chg="add del mod">
          <ac:chgData name="Lindsay Friddle" userId="52bf931c-5417-4ba9-a9b6-f3421f3101bf" providerId="ADAL" clId="{EEDAE607-6F72-413C-86F3-ECBB6C6DFA39}" dt="2023-03-30T18:41:13.394" v="1419" actId="478"/>
          <ac:cxnSpMkLst>
            <pc:docMk/>
            <pc:sldMk cId="205472768" sldId="2076138245"/>
            <ac:cxnSpMk id="51" creationId="{82D7BC94-2C9D-C278-95EE-302E8DB57E63}"/>
          </ac:cxnSpMkLst>
        </pc:cxnChg>
        <pc:cxnChg chg="add del mod">
          <ac:chgData name="Lindsay Friddle" userId="52bf931c-5417-4ba9-a9b6-f3421f3101bf" providerId="ADAL" clId="{EEDAE607-6F72-413C-86F3-ECBB6C6DFA39}" dt="2023-03-30T18:40:43.173" v="1413" actId="478"/>
          <ac:cxnSpMkLst>
            <pc:docMk/>
            <pc:sldMk cId="205472768" sldId="2076138245"/>
            <ac:cxnSpMk id="53" creationId="{F27CEB1B-C791-9614-32A2-7D1675CD149C}"/>
          </ac:cxnSpMkLst>
        </pc:cxnChg>
        <pc:cxnChg chg="add del mod">
          <ac:chgData name="Lindsay Friddle" userId="52bf931c-5417-4ba9-a9b6-f3421f3101bf" providerId="ADAL" clId="{EEDAE607-6F72-413C-86F3-ECBB6C6DFA39}" dt="2023-03-30T18:41:07.991" v="1415" actId="478"/>
          <ac:cxnSpMkLst>
            <pc:docMk/>
            <pc:sldMk cId="205472768" sldId="2076138245"/>
            <ac:cxnSpMk id="55" creationId="{270FEC4A-F390-A493-8A5A-8707B0EC24E0}"/>
          </ac:cxnSpMkLst>
        </pc:cxnChg>
        <pc:cxnChg chg="add del mod">
          <ac:chgData name="Lindsay Friddle" userId="52bf931c-5417-4ba9-a9b6-f3421f3101bf" providerId="ADAL" clId="{EEDAE607-6F72-413C-86F3-ECBB6C6DFA39}" dt="2023-03-30T18:41:08.813" v="1416" actId="478"/>
          <ac:cxnSpMkLst>
            <pc:docMk/>
            <pc:sldMk cId="205472768" sldId="2076138245"/>
            <ac:cxnSpMk id="57" creationId="{877DDD80-7B35-5FD3-3CA3-6A5CBE87531B}"/>
          </ac:cxnSpMkLst>
        </pc:cxnChg>
        <pc:cxnChg chg="add del mod">
          <ac:chgData name="Lindsay Friddle" userId="52bf931c-5417-4ba9-a9b6-f3421f3101bf" providerId="ADAL" clId="{EEDAE607-6F72-413C-86F3-ECBB6C6DFA39}" dt="2023-03-30T18:41:12.534" v="1418" actId="478"/>
          <ac:cxnSpMkLst>
            <pc:docMk/>
            <pc:sldMk cId="205472768" sldId="2076138245"/>
            <ac:cxnSpMk id="59" creationId="{06204675-1D54-6EF3-A3C3-D58924FC4D48}"/>
          </ac:cxnSpMkLst>
        </pc:cxnChg>
        <pc:cxnChg chg="add del mod">
          <ac:chgData name="Lindsay Friddle" userId="52bf931c-5417-4ba9-a9b6-f3421f3101bf" providerId="ADAL" clId="{EEDAE607-6F72-413C-86F3-ECBB6C6DFA39}" dt="2023-03-30T18:39:54.216" v="1403" actId="478"/>
          <ac:cxnSpMkLst>
            <pc:docMk/>
            <pc:sldMk cId="205472768" sldId="2076138245"/>
            <ac:cxnSpMk id="61" creationId="{071BC9FF-8167-97A7-6320-451DF417B78C}"/>
          </ac:cxnSpMkLst>
        </pc:cxnChg>
        <pc:cxnChg chg="add del mod">
          <ac:chgData name="Lindsay Friddle" userId="52bf931c-5417-4ba9-a9b6-f3421f3101bf" providerId="ADAL" clId="{EEDAE607-6F72-413C-86F3-ECBB6C6DFA39}" dt="2023-03-30T18:39:55.282" v="1404" actId="478"/>
          <ac:cxnSpMkLst>
            <pc:docMk/>
            <pc:sldMk cId="205472768" sldId="2076138245"/>
            <ac:cxnSpMk id="64" creationId="{91511180-824A-0792-5F76-A8F25BB61686}"/>
          </ac:cxnSpMkLst>
        </pc:cxnChg>
        <pc:cxnChg chg="add del mod">
          <ac:chgData name="Lindsay Friddle" userId="52bf931c-5417-4ba9-a9b6-f3421f3101bf" providerId="ADAL" clId="{EEDAE607-6F72-413C-86F3-ECBB6C6DFA39}" dt="2023-03-30T18:41:11.324" v="1417" actId="478"/>
          <ac:cxnSpMkLst>
            <pc:docMk/>
            <pc:sldMk cId="205472768" sldId="2076138245"/>
            <ac:cxnSpMk id="66" creationId="{44DEF6EC-9DAB-DC21-08B1-43724516AEFA}"/>
          </ac:cxnSpMkLst>
        </pc:cxnChg>
        <pc:cxnChg chg="add del mod">
          <ac:chgData name="Lindsay Friddle" userId="52bf931c-5417-4ba9-a9b6-f3421f3101bf" providerId="ADAL" clId="{EEDAE607-6F72-413C-86F3-ECBB6C6DFA39}" dt="2023-03-30T18:37:17.901" v="1384" actId="478"/>
          <ac:cxnSpMkLst>
            <pc:docMk/>
            <pc:sldMk cId="205472768" sldId="2076138245"/>
            <ac:cxnSpMk id="68" creationId="{A53AAA7F-A830-E517-4D53-43A28256BFA7}"/>
          </ac:cxnSpMkLst>
        </pc:cxnChg>
        <pc:cxnChg chg="add del mod">
          <ac:chgData name="Lindsay Friddle" userId="52bf931c-5417-4ba9-a9b6-f3421f3101bf" providerId="ADAL" clId="{EEDAE607-6F72-413C-86F3-ECBB6C6DFA39}" dt="2023-03-30T18:29:40.909" v="1202" actId="478"/>
          <ac:cxnSpMkLst>
            <pc:docMk/>
            <pc:sldMk cId="205472768" sldId="2076138245"/>
            <ac:cxnSpMk id="74" creationId="{0BD6EFC4-3F8B-8EF7-8F88-6E054DFD0690}"/>
          </ac:cxnSpMkLst>
        </pc:cxnChg>
        <pc:cxnChg chg="mod">
          <ac:chgData name="Lindsay Friddle" userId="52bf931c-5417-4ba9-a9b6-f3421f3101bf" providerId="ADAL" clId="{EEDAE607-6F72-413C-86F3-ECBB6C6DFA39}" dt="2023-04-04T17:00:43.989" v="2042" actId="14100"/>
          <ac:cxnSpMkLst>
            <pc:docMk/>
            <pc:sldMk cId="205472768" sldId="2076138245"/>
            <ac:cxnSpMk id="74" creationId="{A9318C88-4029-395E-23B5-5031F9E2C737}"/>
          </ac:cxnSpMkLst>
        </pc:cxnChg>
        <pc:cxnChg chg="add mod">
          <ac:chgData name="Lindsay Friddle" userId="52bf931c-5417-4ba9-a9b6-f3421f3101bf" providerId="ADAL" clId="{EEDAE607-6F72-413C-86F3-ECBB6C6DFA39}" dt="2023-03-30T20:08:48.588" v="1884" actId="1582"/>
          <ac:cxnSpMkLst>
            <pc:docMk/>
            <pc:sldMk cId="205472768" sldId="2076138245"/>
            <ac:cxnSpMk id="76" creationId="{F806DCA9-75C3-CC0B-5AC2-C8BA55A665C7}"/>
          </ac:cxnSpMkLst>
        </pc:cxnChg>
        <pc:cxnChg chg="add mod">
          <ac:chgData name="Lindsay Friddle" userId="52bf931c-5417-4ba9-a9b6-f3421f3101bf" providerId="ADAL" clId="{EEDAE607-6F72-413C-86F3-ECBB6C6DFA39}" dt="2023-03-30T20:07:13.857" v="1876" actId="1582"/>
          <ac:cxnSpMkLst>
            <pc:docMk/>
            <pc:sldMk cId="205472768" sldId="2076138245"/>
            <ac:cxnSpMk id="93" creationId="{1E2C9485-5F0C-10C8-1940-143EF3C44782}"/>
          </ac:cxnSpMkLst>
        </pc:cxnChg>
        <pc:cxnChg chg="add mod">
          <ac:chgData name="Lindsay Friddle" userId="52bf931c-5417-4ba9-a9b6-f3421f3101bf" providerId="ADAL" clId="{EEDAE607-6F72-413C-86F3-ECBB6C6DFA39}" dt="2023-03-30T20:07:51.439" v="1879" actId="1582"/>
          <ac:cxnSpMkLst>
            <pc:docMk/>
            <pc:sldMk cId="205472768" sldId="2076138245"/>
            <ac:cxnSpMk id="95" creationId="{6DE9C4AF-CF31-C3D3-CBF5-00C9E67E9C98}"/>
          </ac:cxnSpMkLst>
        </pc:cxnChg>
        <pc:cxnChg chg="add del mod">
          <ac:chgData name="Lindsay Friddle" userId="52bf931c-5417-4ba9-a9b6-f3421f3101bf" providerId="ADAL" clId="{EEDAE607-6F72-413C-86F3-ECBB6C6DFA39}" dt="2023-03-30T18:32:20.087" v="1224" actId="478"/>
          <ac:cxnSpMkLst>
            <pc:docMk/>
            <pc:sldMk cId="205472768" sldId="2076138245"/>
            <ac:cxnSpMk id="104" creationId="{ADABAA6D-1153-BB39-5248-86FA0223085D}"/>
          </ac:cxnSpMkLst>
        </pc:cxnChg>
        <pc:cxnChg chg="add mod">
          <ac:chgData name="Lindsay Friddle" userId="52bf931c-5417-4ba9-a9b6-f3421f3101bf" providerId="ADAL" clId="{EEDAE607-6F72-413C-86F3-ECBB6C6DFA39}" dt="2023-03-30T20:07:51.439" v="1879" actId="1582"/>
          <ac:cxnSpMkLst>
            <pc:docMk/>
            <pc:sldMk cId="205472768" sldId="2076138245"/>
            <ac:cxnSpMk id="106" creationId="{68AC3781-E9A9-C188-4708-B4D9187E5EE8}"/>
          </ac:cxnSpMkLst>
        </pc:cxnChg>
        <pc:cxnChg chg="add mod">
          <ac:chgData name="Lindsay Friddle" userId="52bf931c-5417-4ba9-a9b6-f3421f3101bf" providerId="ADAL" clId="{EEDAE607-6F72-413C-86F3-ECBB6C6DFA39}" dt="2023-03-30T20:07:51.439" v="1879" actId="1582"/>
          <ac:cxnSpMkLst>
            <pc:docMk/>
            <pc:sldMk cId="205472768" sldId="2076138245"/>
            <ac:cxnSpMk id="108" creationId="{F15E8978-7D13-ABA5-7930-FFFED694A60C}"/>
          </ac:cxnSpMkLst>
        </pc:cxnChg>
        <pc:cxnChg chg="add mod">
          <ac:chgData name="Lindsay Friddle" userId="52bf931c-5417-4ba9-a9b6-f3421f3101bf" providerId="ADAL" clId="{EEDAE607-6F72-413C-86F3-ECBB6C6DFA39}" dt="2023-03-31T19:41:02.227" v="1914" actId="1038"/>
          <ac:cxnSpMkLst>
            <pc:docMk/>
            <pc:sldMk cId="205472768" sldId="2076138245"/>
            <ac:cxnSpMk id="113" creationId="{5F4DD512-B10D-E000-D53F-DD4586D7A568}"/>
          </ac:cxnSpMkLst>
        </pc:cxnChg>
        <pc:cxnChg chg="add del mod">
          <ac:chgData name="Lindsay Friddle" userId="52bf931c-5417-4ba9-a9b6-f3421f3101bf" providerId="ADAL" clId="{EEDAE607-6F72-413C-86F3-ECBB6C6DFA39}" dt="2023-03-30T18:56:17.580" v="1528" actId="478"/>
          <ac:cxnSpMkLst>
            <pc:docMk/>
            <pc:sldMk cId="205472768" sldId="2076138245"/>
            <ac:cxnSpMk id="119" creationId="{5A20CDF2-73A9-A469-DE96-976FA2683DBA}"/>
          </ac:cxnSpMkLst>
        </pc:cxnChg>
        <pc:cxnChg chg="add del mod">
          <ac:chgData name="Lindsay Friddle" userId="52bf931c-5417-4ba9-a9b6-f3421f3101bf" providerId="ADAL" clId="{EEDAE607-6F72-413C-86F3-ECBB6C6DFA39}" dt="2023-03-30T18:56:20.496" v="1529" actId="478"/>
          <ac:cxnSpMkLst>
            <pc:docMk/>
            <pc:sldMk cId="205472768" sldId="2076138245"/>
            <ac:cxnSpMk id="121" creationId="{53104F58-8A34-3109-185F-7F53B2472385}"/>
          </ac:cxnSpMkLst>
        </pc:cxnChg>
        <pc:cxnChg chg="add del mod">
          <ac:chgData name="Lindsay Friddle" userId="52bf931c-5417-4ba9-a9b6-f3421f3101bf" providerId="ADAL" clId="{EEDAE607-6F72-413C-86F3-ECBB6C6DFA39}" dt="2023-03-30T18:56:08.991" v="1526" actId="478"/>
          <ac:cxnSpMkLst>
            <pc:docMk/>
            <pc:sldMk cId="205472768" sldId="2076138245"/>
            <ac:cxnSpMk id="123" creationId="{5B48B43F-12A9-6E0E-E8E0-1E73E910729D}"/>
          </ac:cxnSpMkLst>
        </pc:cxnChg>
        <pc:cxnChg chg="del mod">
          <ac:chgData name="Lindsay Friddle" userId="52bf931c-5417-4ba9-a9b6-f3421f3101bf" providerId="ADAL" clId="{EEDAE607-6F72-413C-86F3-ECBB6C6DFA39}" dt="2023-03-15T13:36:12.803" v="17" actId="478"/>
          <ac:cxnSpMkLst>
            <pc:docMk/>
            <pc:sldMk cId="205472768" sldId="2076138245"/>
            <ac:cxnSpMk id="124" creationId="{8FE2252E-4733-EC24-55DB-2659386178CA}"/>
          </ac:cxnSpMkLst>
        </pc:cxnChg>
        <pc:cxnChg chg="add mod">
          <ac:chgData name="Lindsay Friddle" userId="52bf931c-5417-4ba9-a9b6-f3421f3101bf" providerId="ADAL" clId="{EEDAE607-6F72-413C-86F3-ECBB6C6DFA39}" dt="2023-03-31T19:41:02.227" v="1914" actId="1038"/>
          <ac:cxnSpMkLst>
            <pc:docMk/>
            <pc:sldMk cId="205472768" sldId="2076138245"/>
            <ac:cxnSpMk id="125" creationId="{132075C0-B9F3-4937-F656-963B262A1C25}"/>
          </ac:cxnSpMkLst>
        </pc:cxnChg>
        <pc:cxnChg chg="add del mod">
          <ac:chgData name="Lindsay Friddle" userId="52bf931c-5417-4ba9-a9b6-f3421f3101bf" providerId="ADAL" clId="{EEDAE607-6F72-413C-86F3-ECBB6C6DFA39}" dt="2023-03-30T18:35:10.344" v="1315" actId="478"/>
          <ac:cxnSpMkLst>
            <pc:docMk/>
            <pc:sldMk cId="205472768" sldId="2076138245"/>
            <ac:cxnSpMk id="128" creationId="{57C84080-662A-1DB3-9ECD-8EB0DE8B80ED}"/>
          </ac:cxnSpMkLst>
        </pc:cxnChg>
        <pc:cxnChg chg="del mod">
          <ac:chgData name="Lindsay Friddle" userId="52bf931c-5417-4ba9-a9b6-f3421f3101bf" providerId="ADAL" clId="{EEDAE607-6F72-413C-86F3-ECBB6C6DFA39}" dt="2023-03-15T13:36:11.565" v="16" actId="478"/>
          <ac:cxnSpMkLst>
            <pc:docMk/>
            <pc:sldMk cId="205472768" sldId="2076138245"/>
            <ac:cxnSpMk id="128" creationId="{ADA3D9E3-3688-7D30-1815-25B394A0A447}"/>
          </ac:cxnSpMkLst>
        </pc:cxnChg>
        <pc:cxnChg chg="add del mod">
          <ac:chgData name="Lindsay Friddle" userId="52bf931c-5417-4ba9-a9b6-f3421f3101bf" providerId="ADAL" clId="{EEDAE607-6F72-413C-86F3-ECBB6C6DFA39}" dt="2023-03-30T18:35:22.575" v="1318" actId="478"/>
          <ac:cxnSpMkLst>
            <pc:docMk/>
            <pc:sldMk cId="205472768" sldId="2076138245"/>
            <ac:cxnSpMk id="130" creationId="{62182C4E-68F3-D76A-4216-8E71C6B4D09A}"/>
          </ac:cxnSpMkLst>
        </pc:cxnChg>
        <pc:cxnChg chg="add del mod">
          <ac:chgData name="Lindsay Friddle" userId="52bf931c-5417-4ba9-a9b6-f3421f3101bf" providerId="ADAL" clId="{EEDAE607-6F72-413C-86F3-ECBB6C6DFA39}" dt="2023-03-30T19:29:21.412" v="1665" actId="478"/>
          <ac:cxnSpMkLst>
            <pc:docMk/>
            <pc:sldMk cId="205472768" sldId="2076138245"/>
            <ac:cxnSpMk id="132" creationId="{85B002F8-A5DB-F360-30DC-B44DDC1AB70F}"/>
          </ac:cxnSpMkLst>
        </pc:cxnChg>
        <pc:cxnChg chg="del mod">
          <ac:chgData name="Lindsay Friddle" userId="52bf931c-5417-4ba9-a9b6-f3421f3101bf" providerId="ADAL" clId="{EEDAE607-6F72-413C-86F3-ECBB6C6DFA39}" dt="2023-03-15T13:36:16.565" v="20" actId="478"/>
          <ac:cxnSpMkLst>
            <pc:docMk/>
            <pc:sldMk cId="205472768" sldId="2076138245"/>
            <ac:cxnSpMk id="133" creationId="{625D2051-0FCE-87E1-9DDE-EE407A793F9D}"/>
          </ac:cxnSpMkLst>
        </pc:cxnChg>
        <pc:cxnChg chg="add mod">
          <ac:chgData name="Lindsay Friddle" userId="52bf931c-5417-4ba9-a9b6-f3421f3101bf" providerId="ADAL" clId="{EEDAE607-6F72-413C-86F3-ECBB6C6DFA39}" dt="2023-03-31T19:59:13.228" v="2031" actId="14100"/>
          <ac:cxnSpMkLst>
            <pc:docMk/>
            <pc:sldMk cId="205472768" sldId="2076138245"/>
            <ac:cxnSpMk id="139" creationId="{D75507D8-44D0-9789-278F-880119116EC5}"/>
          </ac:cxnSpMkLst>
        </pc:cxnChg>
        <pc:cxnChg chg="del mod">
          <ac:chgData name="Lindsay Friddle" userId="52bf931c-5417-4ba9-a9b6-f3421f3101bf" providerId="ADAL" clId="{EEDAE607-6F72-413C-86F3-ECBB6C6DFA39}" dt="2023-03-15T13:36:10.415" v="15" actId="478"/>
          <ac:cxnSpMkLst>
            <pc:docMk/>
            <pc:sldMk cId="205472768" sldId="2076138245"/>
            <ac:cxnSpMk id="140" creationId="{9A6967C0-90E3-91B3-32D4-44BD843797C3}"/>
          </ac:cxnSpMkLst>
        </pc:cxnChg>
        <pc:cxnChg chg="add mod">
          <ac:chgData name="Lindsay Friddle" userId="52bf931c-5417-4ba9-a9b6-f3421f3101bf" providerId="ADAL" clId="{EEDAE607-6F72-413C-86F3-ECBB6C6DFA39}" dt="2023-03-31T19:58:18.124" v="2024" actId="14100"/>
          <ac:cxnSpMkLst>
            <pc:docMk/>
            <pc:sldMk cId="205472768" sldId="2076138245"/>
            <ac:cxnSpMk id="141" creationId="{AF04BF8B-2289-B321-32A8-B173B154E25F}"/>
          </ac:cxnSpMkLst>
        </pc:cxnChg>
        <pc:cxnChg chg="add del mod">
          <ac:chgData name="Lindsay Friddle" userId="52bf931c-5417-4ba9-a9b6-f3421f3101bf" providerId="ADAL" clId="{EEDAE607-6F72-413C-86F3-ECBB6C6DFA39}" dt="2023-03-30T19:07:49.982" v="1542" actId="478"/>
          <ac:cxnSpMkLst>
            <pc:docMk/>
            <pc:sldMk cId="205472768" sldId="2076138245"/>
            <ac:cxnSpMk id="143" creationId="{700F79C6-8AAF-27F8-020D-D7C9A88D8229}"/>
          </ac:cxnSpMkLst>
        </pc:cxnChg>
        <pc:cxnChg chg="add del mod">
          <ac:chgData name="Lindsay Friddle" userId="52bf931c-5417-4ba9-a9b6-f3421f3101bf" providerId="ADAL" clId="{EEDAE607-6F72-413C-86F3-ECBB6C6DFA39}" dt="2023-03-30T19:41:41.155" v="1667" actId="478"/>
          <ac:cxnSpMkLst>
            <pc:docMk/>
            <pc:sldMk cId="205472768" sldId="2076138245"/>
            <ac:cxnSpMk id="145" creationId="{4FC6B28F-013F-261D-3EEB-4B69438AA12E}"/>
          </ac:cxnSpMkLst>
        </pc:cxnChg>
        <pc:cxnChg chg="add del mod">
          <ac:chgData name="Lindsay Friddle" userId="52bf931c-5417-4ba9-a9b6-f3421f3101bf" providerId="ADAL" clId="{EEDAE607-6F72-413C-86F3-ECBB6C6DFA39}" dt="2023-03-30T19:07:53.108" v="1543" actId="478"/>
          <ac:cxnSpMkLst>
            <pc:docMk/>
            <pc:sldMk cId="205472768" sldId="2076138245"/>
            <ac:cxnSpMk id="147" creationId="{4781F4E7-41E0-84EA-4863-A17B623C2EAD}"/>
          </ac:cxnSpMkLst>
        </pc:cxnChg>
        <pc:cxnChg chg="add del">
          <ac:chgData name="Lindsay Friddle" userId="52bf931c-5417-4ba9-a9b6-f3421f3101bf" providerId="ADAL" clId="{EEDAE607-6F72-413C-86F3-ECBB6C6DFA39}" dt="2023-03-30T18:38:28.452" v="1392" actId="478"/>
          <ac:cxnSpMkLst>
            <pc:docMk/>
            <pc:sldMk cId="205472768" sldId="2076138245"/>
            <ac:cxnSpMk id="149" creationId="{606A4D66-984C-2A6F-8AE5-D199029B734C}"/>
          </ac:cxnSpMkLst>
        </pc:cxnChg>
        <pc:cxnChg chg="add del mod">
          <ac:chgData name="Lindsay Friddle" userId="52bf931c-5417-4ba9-a9b6-f3421f3101bf" providerId="ADAL" clId="{EEDAE607-6F72-413C-86F3-ECBB6C6DFA39}" dt="2023-03-30T18:38:42.249" v="1395" actId="478"/>
          <ac:cxnSpMkLst>
            <pc:docMk/>
            <pc:sldMk cId="205472768" sldId="2076138245"/>
            <ac:cxnSpMk id="151" creationId="{16DCED8D-AA8B-F2FD-774B-9F7DB7364578}"/>
          </ac:cxnSpMkLst>
        </pc:cxnChg>
        <pc:cxnChg chg="del mod">
          <ac:chgData name="Lindsay Friddle" userId="52bf931c-5417-4ba9-a9b6-f3421f3101bf" providerId="ADAL" clId="{EEDAE607-6F72-413C-86F3-ECBB6C6DFA39}" dt="2023-03-15T13:41:55.492" v="52" actId="478"/>
          <ac:cxnSpMkLst>
            <pc:docMk/>
            <pc:sldMk cId="205472768" sldId="2076138245"/>
            <ac:cxnSpMk id="151" creationId="{7E865768-589D-B772-46E3-CB6903F304C4}"/>
          </ac:cxnSpMkLst>
        </pc:cxnChg>
        <pc:cxnChg chg="add del mod">
          <ac:chgData name="Lindsay Friddle" userId="52bf931c-5417-4ba9-a9b6-f3421f3101bf" providerId="ADAL" clId="{EEDAE607-6F72-413C-86F3-ECBB6C6DFA39}" dt="2023-03-30T18:38:56.720" v="1398" actId="478"/>
          <ac:cxnSpMkLst>
            <pc:docMk/>
            <pc:sldMk cId="205472768" sldId="2076138245"/>
            <ac:cxnSpMk id="154" creationId="{E9AAD00E-8A1C-A27A-5AB2-D75C8BEA4F42}"/>
          </ac:cxnSpMkLst>
        </pc:cxnChg>
        <pc:cxnChg chg="add del mod">
          <ac:chgData name="Lindsay Friddle" userId="52bf931c-5417-4ba9-a9b6-f3421f3101bf" providerId="ADAL" clId="{EEDAE607-6F72-413C-86F3-ECBB6C6DFA39}" dt="2023-03-30T20:00:50.087" v="1818" actId="478"/>
          <ac:cxnSpMkLst>
            <pc:docMk/>
            <pc:sldMk cId="205472768" sldId="2076138245"/>
            <ac:cxnSpMk id="156" creationId="{97B9AD89-AEB4-9E4E-1C7C-7C60981A4C4B}"/>
          </ac:cxnSpMkLst>
        </pc:cxnChg>
        <pc:cxnChg chg="add mod">
          <ac:chgData name="Lindsay Friddle" userId="52bf931c-5417-4ba9-a9b6-f3421f3101bf" providerId="ADAL" clId="{EEDAE607-6F72-413C-86F3-ECBB6C6DFA39}" dt="2023-03-31T19:41:02.227" v="1914" actId="1038"/>
          <ac:cxnSpMkLst>
            <pc:docMk/>
            <pc:sldMk cId="205472768" sldId="2076138245"/>
            <ac:cxnSpMk id="161" creationId="{868C6A42-78FD-00E0-BAFA-6FBDF70BFE81}"/>
          </ac:cxnSpMkLst>
        </pc:cxnChg>
        <pc:cxnChg chg="del mod">
          <ac:chgData name="Lindsay Friddle" userId="52bf931c-5417-4ba9-a9b6-f3421f3101bf" providerId="ADAL" clId="{EEDAE607-6F72-413C-86F3-ECBB6C6DFA39}" dt="2023-03-15T13:36:15.198" v="19" actId="478"/>
          <ac:cxnSpMkLst>
            <pc:docMk/>
            <pc:sldMk cId="205472768" sldId="2076138245"/>
            <ac:cxnSpMk id="163" creationId="{A74B18F5-11B3-0F1A-F246-09AAF8D3A15D}"/>
          </ac:cxnSpMkLst>
        </pc:cxnChg>
        <pc:cxnChg chg="add del mod">
          <ac:chgData name="Lindsay Friddle" userId="52bf931c-5417-4ba9-a9b6-f3421f3101bf" providerId="ADAL" clId="{EEDAE607-6F72-413C-86F3-ECBB6C6DFA39}" dt="2023-03-30T18:40:09.015" v="1407" actId="478"/>
          <ac:cxnSpMkLst>
            <pc:docMk/>
            <pc:sldMk cId="205472768" sldId="2076138245"/>
            <ac:cxnSpMk id="163" creationId="{C5FF8239-957F-3EE6-EFD8-8DECF9D41E34}"/>
          </ac:cxnSpMkLst>
        </pc:cxnChg>
        <pc:cxnChg chg="add del">
          <ac:chgData name="Lindsay Friddle" userId="52bf931c-5417-4ba9-a9b6-f3421f3101bf" providerId="ADAL" clId="{EEDAE607-6F72-413C-86F3-ECBB6C6DFA39}" dt="2023-03-30T18:40:18.886" v="1409" actId="478"/>
          <ac:cxnSpMkLst>
            <pc:docMk/>
            <pc:sldMk cId="205472768" sldId="2076138245"/>
            <ac:cxnSpMk id="165" creationId="{84FB3C5E-32F2-A48C-C043-7E6B0B27548E}"/>
          </ac:cxnSpMkLst>
        </pc:cxnChg>
        <pc:cxnChg chg="del mod">
          <ac:chgData name="Lindsay Friddle" userId="52bf931c-5417-4ba9-a9b6-f3421f3101bf" providerId="ADAL" clId="{EEDAE607-6F72-413C-86F3-ECBB6C6DFA39}" dt="2023-03-15T13:36:21.948" v="24" actId="478"/>
          <ac:cxnSpMkLst>
            <pc:docMk/>
            <pc:sldMk cId="205472768" sldId="2076138245"/>
            <ac:cxnSpMk id="167" creationId="{B9019994-C178-F49E-D7A5-B101A24201F8}"/>
          </ac:cxnSpMkLst>
        </pc:cxnChg>
        <pc:cxnChg chg="add del mod">
          <ac:chgData name="Lindsay Friddle" userId="52bf931c-5417-4ba9-a9b6-f3421f3101bf" providerId="ADAL" clId="{EEDAE607-6F72-413C-86F3-ECBB6C6DFA39}" dt="2023-03-30T18:45:22.862" v="1429" actId="478"/>
          <ac:cxnSpMkLst>
            <pc:docMk/>
            <pc:sldMk cId="205472768" sldId="2076138245"/>
            <ac:cxnSpMk id="167" creationId="{FD4678E3-8154-00FB-7DED-B8453EA8AEB9}"/>
          </ac:cxnSpMkLst>
        </pc:cxnChg>
        <pc:cxnChg chg="add del mod">
          <ac:chgData name="Lindsay Friddle" userId="52bf931c-5417-4ba9-a9b6-f3421f3101bf" providerId="ADAL" clId="{EEDAE607-6F72-413C-86F3-ECBB6C6DFA39}" dt="2023-03-30T18:47:44.420" v="1432" actId="478"/>
          <ac:cxnSpMkLst>
            <pc:docMk/>
            <pc:sldMk cId="205472768" sldId="2076138245"/>
            <ac:cxnSpMk id="171" creationId="{DA1A235A-B592-8A63-8B67-93C703D761F1}"/>
          </ac:cxnSpMkLst>
        </pc:cxnChg>
        <pc:cxnChg chg="del mod">
          <ac:chgData name="Lindsay Friddle" userId="52bf931c-5417-4ba9-a9b6-f3421f3101bf" providerId="ADAL" clId="{EEDAE607-6F72-413C-86F3-ECBB6C6DFA39}" dt="2023-03-15T13:36:20.965" v="23" actId="478"/>
          <ac:cxnSpMkLst>
            <pc:docMk/>
            <pc:sldMk cId="205472768" sldId="2076138245"/>
            <ac:cxnSpMk id="174" creationId="{830A64A6-2AA3-E72C-698A-81F7764F7E22}"/>
          </ac:cxnSpMkLst>
        </pc:cxnChg>
        <pc:cxnChg chg="del mod">
          <ac:chgData name="Lindsay Friddle" userId="52bf931c-5417-4ba9-a9b6-f3421f3101bf" providerId="ADAL" clId="{EEDAE607-6F72-413C-86F3-ECBB6C6DFA39}" dt="2023-03-15T13:41:54.587" v="51" actId="478"/>
          <ac:cxnSpMkLst>
            <pc:docMk/>
            <pc:sldMk cId="205472768" sldId="2076138245"/>
            <ac:cxnSpMk id="176" creationId="{72E22F98-B949-0E34-0264-AF231EBCA8BB}"/>
          </ac:cxnSpMkLst>
        </pc:cxnChg>
        <pc:cxnChg chg="add del mod">
          <ac:chgData name="Lindsay Friddle" userId="52bf931c-5417-4ba9-a9b6-f3421f3101bf" providerId="ADAL" clId="{EEDAE607-6F72-413C-86F3-ECBB6C6DFA39}" dt="2023-03-30T18:47:52.825" v="1435" actId="478"/>
          <ac:cxnSpMkLst>
            <pc:docMk/>
            <pc:sldMk cId="205472768" sldId="2076138245"/>
            <ac:cxnSpMk id="179" creationId="{9FAECC1B-B401-D6B3-A3A5-4B6D40F1D040}"/>
          </ac:cxnSpMkLst>
        </pc:cxnChg>
        <pc:cxnChg chg="del mod">
          <ac:chgData name="Lindsay Friddle" userId="52bf931c-5417-4ba9-a9b6-f3421f3101bf" providerId="ADAL" clId="{EEDAE607-6F72-413C-86F3-ECBB6C6DFA39}" dt="2023-03-15T13:41:51.568" v="48" actId="478"/>
          <ac:cxnSpMkLst>
            <pc:docMk/>
            <pc:sldMk cId="205472768" sldId="2076138245"/>
            <ac:cxnSpMk id="181" creationId="{D761B89D-1BF2-C613-CF7E-20FBE7DF01AF}"/>
          </ac:cxnSpMkLst>
        </pc:cxnChg>
        <pc:cxnChg chg="add mod">
          <ac:chgData name="Lindsay Friddle" userId="52bf931c-5417-4ba9-a9b6-f3421f3101bf" providerId="ADAL" clId="{EEDAE607-6F72-413C-86F3-ECBB6C6DFA39}" dt="2023-03-31T19:41:02.227" v="1914" actId="1038"/>
          <ac:cxnSpMkLst>
            <pc:docMk/>
            <pc:sldMk cId="205472768" sldId="2076138245"/>
            <ac:cxnSpMk id="182" creationId="{97BC8E07-0371-C191-CCCD-FEA5202526A6}"/>
          </ac:cxnSpMkLst>
        </pc:cxnChg>
        <pc:cxnChg chg="del mod">
          <ac:chgData name="Lindsay Friddle" userId="52bf931c-5417-4ba9-a9b6-f3421f3101bf" providerId="ADAL" clId="{EEDAE607-6F72-413C-86F3-ECBB6C6DFA39}" dt="2023-03-15T13:41:52.531" v="49" actId="478"/>
          <ac:cxnSpMkLst>
            <pc:docMk/>
            <pc:sldMk cId="205472768" sldId="2076138245"/>
            <ac:cxnSpMk id="183" creationId="{122C883D-6676-1B7E-31D1-13F5DCBC6B87}"/>
          </ac:cxnSpMkLst>
        </pc:cxnChg>
        <pc:cxnChg chg="del mod">
          <ac:chgData name="Lindsay Friddle" userId="52bf931c-5417-4ba9-a9b6-f3421f3101bf" providerId="ADAL" clId="{EEDAE607-6F72-413C-86F3-ECBB6C6DFA39}" dt="2023-03-15T13:41:53.476" v="50" actId="478"/>
          <ac:cxnSpMkLst>
            <pc:docMk/>
            <pc:sldMk cId="205472768" sldId="2076138245"/>
            <ac:cxnSpMk id="186" creationId="{CC5D1C6C-60FF-1BFD-FFD6-DF1A3F531242}"/>
          </ac:cxnSpMkLst>
        </pc:cxnChg>
        <pc:cxnChg chg="add mod">
          <ac:chgData name="Lindsay Friddle" userId="52bf931c-5417-4ba9-a9b6-f3421f3101bf" providerId="ADAL" clId="{EEDAE607-6F72-413C-86F3-ECBB6C6DFA39}" dt="2023-03-31T19:41:02.227" v="1914" actId="1038"/>
          <ac:cxnSpMkLst>
            <pc:docMk/>
            <pc:sldMk cId="205472768" sldId="2076138245"/>
            <ac:cxnSpMk id="188" creationId="{5C6584F9-D888-25D0-5CAA-57E702DBB6BA}"/>
          </ac:cxnSpMkLst>
        </pc:cxnChg>
        <pc:cxnChg chg="del mod">
          <ac:chgData name="Lindsay Friddle" userId="52bf931c-5417-4ba9-a9b6-f3421f3101bf" providerId="ADAL" clId="{EEDAE607-6F72-413C-86F3-ECBB6C6DFA39}" dt="2023-03-15T13:41:56.436" v="53" actId="478"/>
          <ac:cxnSpMkLst>
            <pc:docMk/>
            <pc:sldMk cId="205472768" sldId="2076138245"/>
            <ac:cxnSpMk id="189" creationId="{45E875D4-6EF6-F277-2DC4-090B7F6B95EE}"/>
          </ac:cxnSpMkLst>
        </pc:cxnChg>
        <pc:cxnChg chg="add del mod">
          <ac:chgData name="Lindsay Friddle" userId="52bf931c-5417-4ba9-a9b6-f3421f3101bf" providerId="ADAL" clId="{EEDAE607-6F72-413C-86F3-ECBB6C6DFA39}" dt="2023-03-30T18:49:55.694" v="1449" actId="478"/>
          <ac:cxnSpMkLst>
            <pc:docMk/>
            <pc:sldMk cId="205472768" sldId="2076138245"/>
            <ac:cxnSpMk id="190" creationId="{73ECF040-790B-72CD-78A2-9020D94400A0}"/>
          </ac:cxnSpMkLst>
        </pc:cxnChg>
        <pc:cxnChg chg="add mod">
          <ac:chgData name="Lindsay Friddle" userId="52bf931c-5417-4ba9-a9b6-f3421f3101bf" providerId="ADAL" clId="{EEDAE607-6F72-413C-86F3-ECBB6C6DFA39}" dt="2023-03-31T19:41:02.227" v="1914" actId="1038"/>
          <ac:cxnSpMkLst>
            <pc:docMk/>
            <pc:sldMk cId="205472768" sldId="2076138245"/>
            <ac:cxnSpMk id="193" creationId="{064EDF0F-244C-84B7-F911-445AACDA3119}"/>
          </ac:cxnSpMkLst>
        </pc:cxnChg>
        <pc:cxnChg chg="add mod">
          <ac:chgData name="Lindsay Friddle" userId="52bf931c-5417-4ba9-a9b6-f3421f3101bf" providerId="ADAL" clId="{EEDAE607-6F72-413C-86F3-ECBB6C6DFA39}" dt="2023-03-31T19:51:25.891" v="2005" actId="1582"/>
          <ac:cxnSpMkLst>
            <pc:docMk/>
            <pc:sldMk cId="205472768" sldId="2076138245"/>
            <ac:cxnSpMk id="195" creationId="{91CE380A-BC94-B0A7-D739-FF9240CE8E0F}"/>
          </ac:cxnSpMkLst>
        </pc:cxnChg>
        <pc:cxnChg chg="add mod">
          <ac:chgData name="Lindsay Friddle" userId="52bf931c-5417-4ba9-a9b6-f3421f3101bf" providerId="ADAL" clId="{EEDAE607-6F72-413C-86F3-ECBB6C6DFA39}" dt="2023-03-31T19:41:02.227" v="1914" actId="1038"/>
          <ac:cxnSpMkLst>
            <pc:docMk/>
            <pc:sldMk cId="205472768" sldId="2076138245"/>
            <ac:cxnSpMk id="197" creationId="{5B280095-DB1A-1F2B-8139-8A7EF0482B6A}"/>
          </ac:cxnSpMkLst>
        </pc:cxnChg>
        <pc:cxnChg chg="add mod">
          <ac:chgData name="Lindsay Friddle" userId="52bf931c-5417-4ba9-a9b6-f3421f3101bf" providerId="ADAL" clId="{EEDAE607-6F72-413C-86F3-ECBB6C6DFA39}" dt="2023-03-31T19:53:30.554" v="2018" actId="14100"/>
          <ac:cxnSpMkLst>
            <pc:docMk/>
            <pc:sldMk cId="205472768" sldId="2076138245"/>
            <ac:cxnSpMk id="200" creationId="{2BD1D5AA-E13E-7704-824B-698555289772}"/>
          </ac:cxnSpMkLst>
        </pc:cxnChg>
        <pc:cxnChg chg="del mod">
          <ac:chgData name="Lindsay Friddle" userId="52bf931c-5417-4ba9-a9b6-f3421f3101bf" providerId="ADAL" clId="{EEDAE607-6F72-413C-86F3-ECBB6C6DFA39}" dt="2023-03-15T13:36:00.841" v="9" actId="478"/>
          <ac:cxnSpMkLst>
            <pc:docMk/>
            <pc:sldMk cId="205472768" sldId="2076138245"/>
            <ac:cxnSpMk id="202" creationId="{5C82A76D-ACDD-EF92-6E7C-92063F574F58}"/>
          </ac:cxnSpMkLst>
        </pc:cxnChg>
        <pc:cxnChg chg="add mod">
          <ac:chgData name="Lindsay Friddle" userId="52bf931c-5417-4ba9-a9b6-f3421f3101bf" providerId="ADAL" clId="{EEDAE607-6F72-413C-86F3-ECBB6C6DFA39}" dt="2023-03-31T19:51:03.277" v="2003" actId="1076"/>
          <ac:cxnSpMkLst>
            <pc:docMk/>
            <pc:sldMk cId="205472768" sldId="2076138245"/>
            <ac:cxnSpMk id="203" creationId="{F6862221-AAB1-21FB-30E3-58F3696B75B1}"/>
          </ac:cxnSpMkLst>
        </pc:cxnChg>
        <pc:cxnChg chg="add mod">
          <ac:chgData name="Lindsay Friddle" userId="52bf931c-5417-4ba9-a9b6-f3421f3101bf" providerId="ADAL" clId="{EEDAE607-6F72-413C-86F3-ECBB6C6DFA39}" dt="2023-03-31T19:41:02.227" v="1914" actId="1038"/>
          <ac:cxnSpMkLst>
            <pc:docMk/>
            <pc:sldMk cId="205472768" sldId="2076138245"/>
            <ac:cxnSpMk id="209" creationId="{62584B3A-41C4-B0F6-9973-7565EB5D359D}"/>
          </ac:cxnSpMkLst>
        </pc:cxnChg>
        <pc:cxnChg chg="del mod">
          <ac:chgData name="Lindsay Friddle" userId="52bf931c-5417-4ba9-a9b6-f3421f3101bf" providerId="ADAL" clId="{EEDAE607-6F72-413C-86F3-ECBB6C6DFA39}" dt="2023-03-15T13:36:00.001" v="8" actId="478"/>
          <ac:cxnSpMkLst>
            <pc:docMk/>
            <pc:sldMk cId="205472768" sldId="2076138245"/>
            <ac:cxnSpMk id="213" creationId="{67ADD925-9AB5-5F47-D338-0228131D2C65}"/>
          </ac:cxnSpMkLst>
        </pc:cxnChg>
        <pc:cxnChg chg="add del mod">
          <ac:chgData name="Lindsay Friddle" userId="52bf931c-5417-4ba9-a9b6-f3421f3101bf" providerId="ADAL" clId="{EEDAE607-6F72-413C-86F3-ECBB6C6DFA39}" dt="2023-03-30T18:56:12.348" v="1527" actId="478"/>
          <ac:cxnSpMkLst>
            <pc:docMk/>
            <pc:sldMk cId="205472768" sldId="2076138245"/>
            <ac:cxnSpMk id="214" creationId="{46B80213-4E3E-679C-AE1F-8D8D96066762}"/>
          </ac:cxnSpMkLst>
        </pc:cxnChg>
        <pc:cxnChg chg="del mod">
          <ac:chgData name="Lindsay Friddle" userId="52bf931c-5417-4ba9-a9b6-f3421f3101bf" providerId="ADAL" clId="{EEDAE607-6F72-413C-86F3-ECBB6C6DFA39}" dt="2023-03-15T13:35:59.081" v="7" actId="478"/>
          <ac:cxnSpMkLst>
            <pc:docMk/>
            <pc:sldMk cId="205472768" sldId="2076138245"/>
            <ac:cxnSpMk id="215" creationId="{9464F935-5020-0F4B-54EC-135A1C898A6F}"/>
          </ac:cxnSpMkLst>
        </pc:cxnChg>
        <pc:cxnChg chg="del mod">
          <ac:chgData name="Lindsay Friddle" userId="52bf931c-5417-4ba9-a9b6-f3421f3101bf" providerId="ADAL" clId="{EEDAE607-6F72-413C-86F3-ECBB6C6DFA39}" dt="2023-03-15T13:35:58.366" v="6" actId="478"/>
          <ac:cxnSpMkLst>
            <pc:docMk/>
            <pc:sldMk cId="205472768" sldId="2076138245"/>
            <ac:cxnSpMk id="218" creationId="{0EB79C35-F24B-92E7-1DF3-CCE89D296D54}"/>
          </ac:cxnSpMkLst>
        </pc:cxnChg>
        <pc:cxnChg chg="add mod">
          <ac:chgData name="Lindsay Friddle" userId="52bf931c-5417-4ba9-a9b6-f3421f3101bf" providerId="ADAL" clId="{EEDAE607-6F72-413C-86F3-ECBB6C6DFA39}" dt="2023-03-30T20:08:48.588" v="1884" actId="1582"/>
          <ac:cxnSpMkLst>
            <pc:docMk/>
            <pc:sldMk cId="205472768" sldId="2076138245"/>
            <ac:cxnSpMk id="218" creationId="{C1470B64-C350-C954-C5C0-A3BCA4152D52}"/>
          </ac:cxnSpMkLst>
        </pc:cxnChg>
        <pc:cxnChg chg="add mod">
          <ac:chgData name="Lindsay Friddle" userId="52bf931c-5417-4ba9-a9b6-f3421f3101bf" providerId="ADAL" clId="{EEDAE607-6F72-413C-86F3-ECBB6C6DFA39}" dt="2023-03-30T20:08:48.588" v="1884" actId="1582"/>
          <ac:cxnSpMkLst>
            <pc:docMk/>
            <pc:sldMk cId="205472768" sldId="2076138245"/>
            <ac:cxnSpMk id="220" creationId="{F2AA7BA7-76BC-722D-87B5-5F7232667931}"/>
          </ac:cxnSpMkLst>
        </pc:cxnChg>
        <pc:cxnChg chg="add del mod">
          <ac:chgData name="Lindsay Friddle" userId="52bf931c-5417-4ba9-a9b6-f3421f3101bf" providerId="ADAL" clId="{EEDAE607-6F72-413C-86F3-ECBB6C6DFA39}" dt="2023-03-30T18:55:42.390" v="1523" actId="478"/>
          <ac:cxnSpMkLst>
            <pc:docMk/>
            <pc:sldMk cId="205472768" sldId="2076138245"/>
            <ac:cxnSpMk id="222" creationId="{E2477F4F-33C6-4302-7C05-9D6DF3DFE5B1}"/>
          </ac:cxnSpMkLst>
        </pc:cxnChg>
        <pc:cxnChg chg="add del mod">
          <ac:chgData name="Lindsay Friddle" userId="52bf931c-5417-4ba9-a9b6-f3421f3101bf" providerId="ADAL" clId="{EEDAE607-6F72-413C-86F3-ECBB6C6DFA39}" dt="2023-03-30T19:29:05.565" v="1661" actId="478"/>
          <ac:cxnSpMkLst>
            <pc:docMk/>
            <pc:sldMk cId="205472768" sldId="2076138245"/>
            <ac:cxnSpMk id="224" creationId="{3B00AF06-F8EC-F56B-C962-3A813E4F7CA3}"/>
          </ac:cxnSpMkLst>
        </pc:cxnChg>
        <pc:cxnChg chg="add del mod">
          <ac:chgData name="Lindsay Friddle" userId="52bf931c-5417-4ba9-a9b6-f3421f3101bf" providerId="ADAL" clId="{EEDAE607-6F72-413C-86F3-ECBB6C6DFA39}" dt="2023-03-30T20:08:48.588" v="1884" actId="1582"/>
          <ac:cxnSpMkLst>
            <pc:docMk/>
            <pc:sldMk cId="205472768" sldId="2076138245"/>
            <ac:cxnSpMk id="226" creationId="{23011C75-F400-3FCD-454E-0B20547C55E9}"/>
          </ac:cxnSpMkLst>
        </pc:cxnChg>
        <pc:cxnChg chg="add mod">
          <ac:chgData name="Lindsay Friddle" userId="52bf931c-5417-4ba9-a9b6-f3421f3101bf" providerId="ADAL" clId="{EEDAE607-6F72-413C-86F3-ECBB6C6DFA39}" dt="2023-03-30T20:07:20.804" v="1877" actId="14100"/>
          <ac:cxnSpMkLst>
            <pc:docMk/>
            <pc:sldMk cId="205472768" sldId="2076138245"/>
            <ac:cxnSpMk id="228" creationId="{C6CA5C71-8849-671A-9DCE-6B7D19C3BA8A}"/>
          </ac:cxnSpMkLst>
        </pc:cxnChg>
        <pc:cxnChg chg="add mod">
          <ac:chgData name="Lindsay Friddle" userId="52bf931c-5417-4ba9-a9b6-f3421f3101bf" providerId="ADAL" clId="{EEDAE607-6F72-413C-86F3-ECBB6C6DFA39}" dt="2023-03-31T19:41:02.227" v="1914" actId="1038"/>
          <ac:cxnSpMkLst>
            <pc:docMk/>
            <pc:sldMk cId="205472768" sldId="2076138245"/>
            <ac:cxnSpMk id="231" creationId="{054E8D9C-9CF0-1055-EE60-C2CEF661ED97}"/>
          </ac:cxnSpMkLst>
        </pc:cxnChg>
        <pc:cxnChg chg="del mod">
          <ac:chgData name="Lindsay Friddle" userId="52bf931c-5417-4ba9-a9b6-f3421f3101bf" providerId="ADAL" clId="{EEDAE607-6F72-413C-86F3-ECBB6C6DFA39}" dt="2023-03-15T13:36:18.516" v="21" actId="478"/>
          <ac:cxnSpMkLst>
            <pc:docMk/>
            <pc:sldMk cId="205472768" sldId="2076138245"/>
            <ac:cxnSpMk id="233" creationId="{A9FC374A-9325-DF92-02CC-8B53B59D67C8}"/>
          </ac:cxnSpMkLst>
        </pc:cxnChg>
        <pc:cxnChg chg="add del mod">
          <ac:chgData name="Lindsay Friddle" userId="52bf931c-5417-4ba9-a9b6-f3421f3101bf" providerId="ADAL" clId="{EEDAE607-6F72-413C-86F3-ECBB6C6DFA39}" dt="2023-03-30T19:07:45.533" v="1541" actId="478"/>
          <ac:cxnSpMkLst>
            <pc:docMk/>
            <pc:sldMk cId="205472768" sldId="2076138245"/>
            <ac:cxnSpMk id="234" creationId="{19390927-7A08-0F0D-860D-0D8E063A6E55}"/>
          </ac:cxnSpMkLst>
        </pc:cxnChg>
        <pc:cxnChg chg="del mod">
          <ac:chgData name="Lindsay Friddle" userId="52bf931c-5417-4ba9-a9b6-f3421f3101bf" providerId="ADAL" clId="{EEDAE607-6F72-413C-86F3-ECBB6C6DFA39}" dt="2023-03-15T13:36:23.374" v="25" actId="478"/>
          <ac:cxnSpMkLst>
            <pc:docMk/>
            <pc:sldMk cId="205472768" sldId="2076138245"/>
            <ac:cxnSpMk id="236" creationId="{58D90F59-8A4B-720C-3A19-AD39A647AEB6}"/>
          </ac:cxnSpMkLst>
        </pc:cxnChg>
        <pc:cxnChg chg="mod">
          <ac:chgData name="Lindsay Friddle" userId="52bf931c-5417-4ba9-a9b6-f3421f3101bf" providerId="ADAL" clId="{EEDAE607-6F72-413C-86F3-ECBB6C6DFA39}" dt="2023-04-04T16:39:28.461" v="2040" actId="14100"/>
          <ac:cxnSpMkLst>
            <pc:docMk/>
            <pc:sldMk cId="205472768" sldId="2076138245"/>
            <ac:cxnSpMk id="236" creationId="{A3C1D63C-4499-E163-91EE-A83CDD149B2F}"/>
          </ac:cxnSpMkLst>
        </pc:cxnChg>
        <pc:cxnChg chg="del mod">
          <ac:chgData name="Lindsay Friddle" userId="52bf931c-5417-4ba9-a9b6-f3421f3101bf" providerId="ADAL" clId="{EEDAE607-6F72-413C-86F3-ECBB6C6DFA39}" dt="2023-03-15T13:41:50.548" v="47" actId="478"/>
          <ac:cxnSpMkLst>
            <pc:docMk/>
            <pc:sldMk cId="205472768" sldId="2076138245"/>
            <ac:cxnSpMk id="238" creationId="{4A83070F-766A-DF07-9752-1C632A6D12C6}"/>
          </ac:cxnSpMkLst>
        </pc:cxnChg>
        <pc:cxnChg chg="del mod">
          <ac:chgData name="Lindsay Friddle" userId="52bf931c-5417-4ba9-a9b6-f3421f3101bf" providerId="ADAL" clId="{EEDAE607-6F72-413C-86F3-ECBB6C6DFA39}" dt="2023-03-15T13:36:19.015" v="22" actId="478"/>
          <ac:cxnSpMkLst>
            <pc:docMk/>
            <pc:sldMk cId="205472768" sldId="2076138245"/>
            <ac:cxnSpMk id="243" creationId="{980BF8B4-CF13-8ECB-5135-87AE6BF15102}"/>
          </ac:cxnSpMkLst>
        </pc:cxnChg>
        <pc:cxnChg chg="del mod">
          <ac:chgData name="Lindsay Friddle" userId="52bf931c-5417-4ba9-a9b6-f3421f3101bf" providerId="ADAL" clId="{EEDAE607-6F72-413C-86F3-ECBB6C6DFA39}" dt="2023-03-15T13:36:09.041" v="14" actId="478"/>
          <ac:cxnSpMkLst>
            <pc:docMk/>
            <pc:sldMk cId="205472768" sldId="2076138245"/>
            <ac:cxnSpMk id="245" creationId="{7ACE76EF-3837-07C4-818A-2CE8F9D504D5}"/>
          </ac:cxnSpMkLst>
        </pc:cxnChg>
        <pc:cxnChg chg="add mod">
          <ac:chgData name="Lindsay Friddle" userId="52bf931c-5417-4ba9-a9b6-f3421f3101bf" providerId="ADAL" clId="{EEDAE607-6F72-413C-86F3-ECBB6C6DFA39}" dt="2023-04-04T16:59:15.738" v="2041" actId="14100"/>
          <ac:cxnSpMkLst>
            <pc:docMk/>
            <pc:sldMk cId="205472768" sldId="2076138245"/>
            <ac:cxnSpMk id="253" creationId="{B63AEBB4-C0EF-2FCE-2DA5-CB6FFD33C83F}"/>
          </ac:cxnSpMkLst>
        </pc:cxnChg>
        <pc:cxnChg chg="del mod">
          <ac:chgData name="Lindsay Friddle" userId="52bf931c-5417-4ba9-a9b6-f3421f3101bf" providerId="ADAL" clId="{EEDAE607-6F72-413C-86F3-ECBB6C6DFA39}" dt="2023-03-15T13:35:55.406" v="4" actId="478"/>
          <ac:cxnSpMkLst>
            <pc:docMk/>
            <pc:sldMk cId="205472768" sldId="2076138245"/>
            <ac:cxnSpMk id="253" creationId="{DCE1E051-6520-6924-E2FE-5BCC83331E59}"/>
          </ac:cxnSpMkLst>
        </pc:cxnChg>
        <pc:cxnChg chg="add mod">
          <ac:chgData name="Lindsay Friddle" userId="52bf931c-5417-4ba9-a9b6-f3421f3101bf" providerId="ADAL" clId="{EEDAE607-6F72-413C-86F3-ECBB6C6DFA39}" dt="2023-03-31T19:59:06.529" v="2030" actId="14100"/>
          <ac:cxnSpMkLst>
            <pc:docMk/>
            <pc:sldMk cId="205472768" sldId="2076138245"/>
            <ac:cxnSpMk id="255" creationId="{69D71E36-2D44-73F6-83EB-96000E0A5E16}"/>
          </ac:cxnSpMkLst>
        </pc:cxnChg>
        <pc:cxnChg chg="add mod">
          <ac:chgData name="Lindsay Friddle" userId="52bf931c-5417-4ba9-a9b6-f3421f3101bf" providerId="ADAL" clId="{EEDAE607-6F72-413C-86F3-ECBB6C6DFA39}" dt="2023-03-31T19:57:47.783" v="2019" actId="14100"/>
          <ac:cxnSpMkLst>
            <pc:docMk/>
            <pc:sldMk cId="205472768" sldId="2076138245"/>
            <ac:cxnSpMk id="257" creationId="{D5103323-CFBE-8EC1-EA00-A7BF995B1958}"/>
          </ac:cxnSpMkLst>
        </pc:cxnChg>
        <pc:cxnChg chg="del mod">
          <ac:chgData name="Lindsay Friddle" userId="52bf931c-5417-4ba9-a9b6-f3421f3101bf" providerId="ADAL" clId="{EEDAE607-6F72-413C-86F3-ECBB6C6DFA39}" dt="2023-03-15T13:36:13.501" v="18" actId="478"/>
          <ac:cxnSpMkLst>
            <pc:docMk/>
            <pc:sldMk cId="205472768" sldId="2076138245"/>
            <ac:cxnSpMk id="257" creationId="{F77B2037-4111-6637-8391-218DF6CCE790}"/>
          </ac:cxnSpMkLst>
        </pc:cxnChg>
        <pc:cxnChg chg="del mod">
          <ac:chgData name="Lindsay Friddle" userId="52bf931c-5417-4ba9-a9b6-f3421f3101bf" providerId="ADAL" clId="{EEDAE607-6F72-413C-86F3-ECBB6C6DFA39}" dt="2023-03-15T13:35:53.842" v="3" actId="478"/>
          <ac:cxnSpMkLst>
            <pc:docMk/>
            <pc:sldMk cId="205472768" sldId="2076138245"/>
            <ac:cxnSpMk id="260" creationId="{8F77DC3A-CECA-D5B2-AC34-AE59E65B8FB9}"/>
          </ac:cxnSpMkLst>
        </pc:cxnChg>
        <pc:cxnChg chg="del mod">
          <ac:chgData name="Lindsay Friddle" userId="52bf931c-5417-4ba9-a9b6-f3421f3101bf" providerId="ADAL" clId="{EEDAE607-6F72-413C-86F3-ECBB6C6DFA39}" dt="2023-03-15T13:36:02.031" v="10" actId="478"/>
          <ac:cxnSpMkLst>
            <pc:docMk/>
            <pc:sldMk cId="205472768" sldId="2076138245"/>
            <ac:cxnSpMk id="262" creationId="{5F0A86B9-B1CA-9E7E-3A7E-F653EC16459E}"/>
          </ac:cxnSpMkLst>
        </pc:cxnChg>
        <pc:cxnChg chg="del mod">
          <ac:chgData name="Lindsay Friddle" userId="52bf931c-5417-4ba9-a9b6-f3421f3101bf" providerId="ADAL" clId="{EEDAE607-6F72-413C-86F3-ECBB6C6DFA39}" dt="2023-03-15T13:36:04.501" v="13" actId="478"/>
          <ac:cxnSpMkLst>
            <pc:docMk/>
            <pc:sldMk cId="205472768" sldId="2076138245"/>
            <ac:cxnSpMk id="266" creationId="{AA759C00-45F3-1AEA-F579-1FB820FB43A5}"/>
          </ac:cxnSpMkLst>
        </pc:cxnChg>
        <pc:cxnChg chg="del mod">
          <ac:chgData name="Lindsay Friddle" userId="52bf931c-5417-4ba9-a9b6-f3421f3101bf" providerId="ADAL" clId="{EEDAE607-6F72-413C-86F3-ECBB6C6DFA39}" dt="2023-03-15T13:36:03.840" v="12" actId="478"/>
          <ac:cxnSpMkLst>
            <pc:docMk/>
            <pc:sldMk cId="205472768" sldId="2076138245"/>
            <ac:cxnSpMk id="268" creationId="{411BBFF0-3878-44F2-AD8E-0698BE6237B0}"/>
          </ac:cxnSpMkLst>
        </pc:cxnChg>
        <pc:cxnChg chg="add del mod">
          <ac:chgData name="Lindsay Friddle" userId="52bf931c-5417-4ba9-a9b6-f3421f3101bf" providerId="ADAL" clId="{EEDAE607-6F72-413C-86F3-ECBB6C6DFA39}" dt="2023-03-31T19:47:01.898" v="1977" actId="478"/>
          <ac:cxnSpMkLst>
            <pc:docMk/>
            <pc:sldMk cId="205472768" sldId="2076138245"/>
            <ac:cxnSpMk id="271" creationId="{DFA8BF74-C565-BE9C-782B-B8D9B313F9F0}"/>
          </ac:cxnSpMkLst>
        </pc:cxnChg>
        <pc:cxnChg chg="del mod">
          <ac:chgData name="Lindsay Friddle" userId="52bf931c-5417-4ba9-a9b6-f3421f3101bf" providerId="ADAL" clId="{EEDAE607-6F72-413C-86F3-ECBB6C6DFA39}" dt="2023-03-15T13:36:03.100" v="11" actId="478"/>
          <ac:cxnSpMkLst>
            <pc:docMk/>
            <pc:sldMk cId="205472768" sldId="2076138245"/>
            <ac:cxnSpMk id="272" creationId="{B2E33B25-E8BF-F3B5-EECE-7169B565AFC0}"/>
          </ac:cxnSpMkLst>
        </pc:cxnChg>
        <pc:cxnChg chg="add del mod">
          <ac:chgData name="Lindsay Friddle" userId="52bf931c-5417-4ba9-a9b6-f3421f3101bf" providerId="ADAL" clId="{EEDAE607-6F72-413C-86F3-ECBB6C6DFA39}" dt="2023-03-31T19:43:43.471" v="1960" actId="478"/>
          <ac:cxnSpMkLst>
            <pc:docMk/>
            <pc:sldMk cId="205472768" sldId="2076138245"/>
            <ac:cxnSpMk id="273" creationId="{513221E6-E64B-0AEC-B1BD-7A778DCF6022}"/>
          </ac:cxnSpMkLst>
        </pc:cxnChg>
        <pc:cxnChg chg="del mod">
          <ac:chgData name="Lindsay Friddle" userId="52bf931c-5417-4ba9-a9b6-f3421f3101bf" providerId="ADAL" clId="{EEDAE607-6F72-413C-86F3-ECBB6C6DFA39}" dt="2023-03-15T13:35:56.353" v="5" actId="478"/>
          <ac:cxnSpMkLst>
            <pc:docMk/>
            <pc:sldMk cId="205472768" sldId="2076138245"/>
            <ac:cxnSpMk id="274" creationId="{6986B72F-99C4-9FF6-4D62-A137D1FCAA7B}"/>
          </ac:cxnSpMkLst>
        </pc:cxnChg>
        <pc:cxnChg chg="add mod">
          <ac:chgData name="Lindsay Friddle" userId="52bf931c-5417-4ba9-a9b6-f3421f3101bf" providerId="ADAL" clId="{EEDAE607-6F72-413C-86F3-ECBB6C6DFA39}" dt="2023-03-31T19:58:23.901" v="2025" actId="14100"/>
          <ac:cxnSpMkLst>
            <pc:docMk/>
            <pc:sldMk cId="205472768" sldId="2076138245"/>
            <ac:cxnSpMk id="314" creationId="{48BBF6F9-1CDC-DE45-FA85-F80364858974}"/>
          </ac:cxnSpMkLst>
        </pc:cxnChg>
        <pc:cxnChg chg="add mod">
          <ac:chgData name="Lindsay Friddle" userId="52bf931c-5417-4ba9-a9b6-f3421f3101bf" providerId="ADAL" clId="{EEDAE607-6F72-413C-86F3-ECBB6C6DFA39}" dt="2023-03-31T19:44:27.051" v="1961" actId="14100"/>
          <ac:cxnSpMkLst>
            <pc:docMk/>
            <pc:sldMk cId="205472768" sldId="2076138245"/>
            <ac:cxnSpMk id="317" creationId="{162DAF75-6BE6-5B1D-92DF-A5CA0B4E9EC6}"/>
          </ac:cxnSpMkLst>
        </pc:cxnChg>
        <pc:cxnChg chg="add mod">
          <ac:chgData name="Lindsay Friddle" userId="52bf931c-5417-4ba9-a9b6-f3421f3101bf" providerId="ADAL" clId="{EEDAE607-6F72-413C-86F3-ECBB6C6DFA39}" dt="2023-03-31T19:42:14.896" v="1950" actId="1038"/>
          <ac:cxnSpMkLst>
            <pc:docMk/>
            <pc:sldMk cId="205472768" sldId="2076138245"/>
            <ac:cxnSpMk id="323" creationId="{48074CB2-11F5-CBAE-3313-2DD01B9BD7BF}"/>
          </ac:cxnSpMkLst>
        </pc:cxnChg>
        <pc:cxnChg chg="add mod">
          <ac:chgData name="Lindsay Friddle" userId="52bf931c-5417-4ba9-a9b6-f3421f3101bf" providerId="ADAL" clId="{EEDAE607-6F72-413C-86F3-ECBB6C6DFA39}" dt="2023-03-31T19:42:14.896" v="1950" actId="1038"/>
          <ac:cxnSpMkLst>
            <pc:docMk/>
            <pc:sldMk cId="205472768" sldId="2076138245"/>
            <ac:cxnSpMk id="325" creationId="{7A937EF3-21F6-E16A-5544-5AC68023215D}"/>
          </ac:cxnSpMkLst>
        </pc:cxnChg>
        <pc:cxnChg chg="add del mod">
          <ac:chgData name="Lindsay Friddle" userId="52bf931c-5417-4ba9-a9b6-f3421f3101bf" providerId="ADAL" clId="{EEDAE607-6F72-413C-86F3-ECBB6C6DFA39}" dt="2023-03-31T19:44:40.612" v="1963" actId="478"/>
          <ac:cxnSpMkLst>
            <pc:docMk/>
            <pc:sldMk cId="205472768" sldId="2076138245"/>
            <ac:cxnSpMk id="345" creationId="{F3AB1034-9EA7-1E30-1BB6-A1AA9A60E82B}"/>
          </ac:cxnSpMkLst>
        </pc:cxnChg>
        <pc:cxnChg chg="add del mod">
          <ac:chgData name="Lindsay Friddle" userId="52bf931c-5417-4ba9-a9b6-f3421f3101bf" providerId="ADAL" clId="{EEDAE607-6F72-413C-86F3-ECBB6C6DFA39}" dt="2023-03-31T19:44:53.043" v="1965" actId="478"/>
          <ac:cxnSpMkLst>
            <pc:docMk/>
            <pc:sldMk cId="205472768" sldId="2076138245"/>
            <ac:cxnSpMk id="347" creationId="{F5A60F26-4A69-568B-0A01-35E0E705CC51}"/>
          </ac:cxnSpMkLst>
        </pc:cxnChg>
        <pc:cxnChg chg="add mod">
          <ac:chgData name="Lindsay Friddle" userId="52bf931c-5417-4ba9-a9b6-f3421f3101bf" providerId="ADAL" clId="{EEDAE607-6F72-413C-86F3-ECBB6C6DFA39}" dt="2023-03-31T19:53:05.174" v="2017" actId="14100"/>
          <ac:cxnSpMkLst>
            <pc:docMk/>
            <pc:sldMk cId="205472768" sldId="2076138245"/>
            <ac:cxnSpMk id="349" creationId="{CBDC0C99-9642-4AE0-DF03-4EC3F40B2DBA}"/>
          </ac:cxnSpMkLst>
        </pc:cxnChg>
        <pc:cxnChg chg="add mod">
          <ac:chgData name="Lindsay Friddle" userId="52bf931c-5417-4ba9-a9b6-f3421f3101bf" providerId="ADAL" clId="{EEDAE607-6F72-413C-86F3-ECBB6C6DFA39}" dt="2023-03-31T19:51:40.136" v="2007" actId="1582"/>
          <ac:cxnSpMkLst>
            <pc:docMk/>
            <pc:sldMk cId="205472768" sldId="2076138245"/>
            <ac:cxnSpMk id="352" creationId="{09ADB3F4-E652-7346-82B2-768FF106AC9B}"/>
          </ac:cxnSpMkLst>
        </pc:cxnChg>
        <pc:cxnChg chg="add mod">
          <ac:chgData name="Lindsay Friddle" userId="52bf931c-5417-4ba9-a9b6-f3421f3101bf" providerId="ADAL" clId="{EEDAE607-6F72-413C-86F3-ECBB6C6DFA39}" dt="2023-03-31T19:51:40.136" v="2007" actId="1582"/>
          <ac:cxnSpMkLst>
            <pc:docMk/>
            <pc:sldMk cId="205472768" sldId="2076138245"/>
            <ac:cxnSpMk id="354" creationId="{3B7343D0-23FD-9D70-C53B-7A7C7939D5B4}"/>
          </ac:cxnSpMkLst>
        </pc:cxnChg>
        <pc:cxnChg chg="add mod">
          <ac:chgData name="Lindsay Friddle" userId="52bf931c-5417-4ba9-a9b6-f3421f3101bf" providerId="ADAL" clId="{EEDAE607-6F72-413C-86F3-ECBB6C6DFA39}" dt="2023-03-31T19:51:40.136" v="2007" actId="1582"/>
          <ac:cxnSpMkLst>
            <pc:docMk/>
            <pc:sldMk cId="205472768" sldId="2076138245"/>
            <ac:cxnSpMk id="355" creationId="{30E13BA9-54C6-A75C-9F87-2916EED59FFB}"/>
          </ac:cxnSpMkLst>
        </pc:cxnChg>
        <pc:cxnChg chg="add del mod">
          <ac:chgData name="Lindsay Friddle" userId="52bf931c-5417-4ba9-a9b6-f3421f3101bf" providerId="ADAL" clId="{EEDAE607-6F72-413C-86F3-ECBB6C6DFA39}" dt="2023-03-31T19:47:19.867" v="1980" actId="478"/>
          <ac:cxnSpMkLst>
            <pc:docMk/>
            <pc:sldMk cId="205472768" sldId="2076138245"/>
            <ac:cxnSpMk id="361" creationId="{FE233CDD-F4F0-12B1-FCED-F64E6EBDF6FE}"/>
          </ac:cxnSpMkLst>
        </pc:cxnChg>
        <pc:cxnChg chg="add mod">
          <ac:chgData name="Lindsay Friddle" userId="52bf931c-5417-4ba9-a9b6-f3421f3101bf" providerId="ADAL" clId="{EEDAE607-6F72-413C-86F3-ECBB6C6DFA39}" dt="2023-03-31T19:51:49.590" v="2009" actId="1582"/>
          <ac:cxnSpMkLst>
            <pc:docMk/>
            <pc:sldMk cId="205472768" sldId="2076138245"/>
            <ac:cxnSpMk id="364" creationId="{CAAFB179-0A94-F5D0-BADF-780DC3005BAC}"/>
          </ac:cxnSpMkLst>
        </pc:cxnChg>
        <pc:cxnChg chg="add mod">
          <ac:chgData name="Lindsay Friddle" userId="52bf931c-5417-4ba9-a9b6-f3421f3101bf" providerId="ADAL" clId="{EEDAE607-6F72-413C-86F3-ECBB6C6DFA39}" dt="2023-03-31T19:51:40.136" v="2007" actId="1582"/>
          <ac:cxnSpMkLst>
            <pc:docMk/>
            <pc:sldMk cId="205472768" sldId="2076138245"/>
            <ac:cxnSpMk id="368" creationId="{BA2C08BD-45A6-2022-C199-249A85723023}"/>
          </ac:cxnSpMkLst>
        </pc:cxnChg>
        <pc:cxnChg chg="add mod">
          <ac:chgData name="Lindsay Friddle" userId="52bf931c-5417-4ba9-a9b6-f3421f3101bf" providerId="ADAL" clId="{EEDAE607-6F72-413C-86F3-ECBB6C6DFA39}" dt="2023-03-31T19:51:40.136" v="2007" actId="1582"/>
          <ac:cxnSpMkLst>
            <pc:docMk/>
            <pc:sldMk cId="205472768" sldId="2076138245"/>
            <ac:cxnSpMk id="370" creationId="{9DB92F4B-F9EE-17D2-B02F-040F42AFA834}"/>
          </ac:cxnSpMkLst>
        </pc:cxnChg>
        <pc:cxnChg chg="add mod">
          <ac:chgData name="Lindsay Friddle" userId="52bf931c-5417-4ba9-a9b6-f3421f3101bf" providerId="ADAL" clId="{EEDAE607-6F72-413C-86F3-ECBB6C6DFA39}" dt="2023-03-31T19:51:40.136" v="2007" actId="1582"/>
          <ac:cxnSpMkLst>
            <pc:docMk/>
            <pc:sldMk cId="205472768" sldId="2076138245"/>
            <ac:cxnSpMk id="372" creationId="{DB756CB6-6B45-2FE3-47B6-35FCAEA2E166}"/>
          </ac:cxnSpMkLst>
        </pc:cxnChg>
      </pc:sldChg>
      <pc:sldChg chg="addSp delSp modSp add del mod">
        <pc:chgData name="Lindsay Friddle" userId="52bf931c-5417-4ba9-a9b6-f3421f3101bf" providerId="ADAL" clId="{EEDAE607-6F72-413C-86F3-ECBB6C6DFA39}" dt="2023-03-30T19:20:11.082" v="1656" actId="2696"/>
        <pc:sldMkLst>
          <pc:docMk/>
          <pc:sldMk cId="4076866390" sldId="2076138246"/>
        </pc:sldMkLst>
        <pc:spChg chg="mod">
          <ac:chgData name="Lindsay Friddle" userId="52bf931c-5417-4ba9-a9b6-f3421f3101bf" providerId="ADAL" clId="{EEDAE607-6F72-413C-86F3-ECBB6C6DFA39}" dt="2023-03-22T19:59:23.696" v="967" actId="1076"/>
          <ac:spMkLst>
            <pc:docMk/>
            <pc:sldMk cId="4076866390" sldId="2076138246"/>
            <ac:spMk id="2" creationId="{77611BAB-AAFD-6C56-F99A-54C577DB5C04}"/>
          </ac:spMkLst>
        </pc:spChg>
        <pc:spChg chg="del">
          <ac:chgData name="Lindsay Friddle" userId="52bf931c-5417-4ba9-a9b6-f3421f3101bf" providerId="ADAL" clId="{EEDAE607-6F72-413C-86F3-ECBB6C6DFA39}" dt="2023-03-22T19:59:11.656" v="961" actId="478"/>
          <ac:spMkLst>
            <pc:docMk/>
            <pc:sldMk cId="4076866390" sldId="2076138246"/>
            <ac:spMk id="3" creationId="{CCBB280E-03B1-CA3F-BD62-47B36665F73E}"/>
          </ac:spMkLst>
        </pc:spChg>
        <pc:spChg chg="mod">
          <ac:chgData name="Lindsay Friddle" userId="52bf931c-5417-4ba9-a9b6-f3421f3101bf" providerId="ADAL" clId="{EEDAE607-6F72-413C-86F3-ECBB6C6DFA39}" dt="2023-03-22T20:11:40.650" v="972" actId="1076"/>
          <ac:spMkLst>
            <pc:docMk/>
            <pc:sldMk cId="4076866390" sldId="2076138246"/>
            <ac:spMk id="8" creationId="{74146BB7-A1A1-AC74-AF1D-EE2CC4BE04E1}"/>
          </ac:spMkLst>
        </pc:spChg>
        <pc:spChg chg="mod">
          <ac:chgData name="Lindsay Friddle" userId="52bf931c-5417-4ba9-a9b6-f3421f3101bf" providerId="ADAL" clId="{EEDAE607-6F72-413C-86F3-ECBB6C6DFA39}" dt="2023-03-22T20:11:38.849" v="971" actId="1076"/>
          <ac:spMkLst>
            <pc:docMk/>
            <pc:sldMk cId="4076866390" sldId="2076138246"/>
            <ac:spMk id="9" creationId="{D308A2D4-FB23-69D6-BD0E-A3ECF31E6111}"/>
          </ac:spMkLst>
        </pc:spChg>
        <pc:spChg chg="del">
          <ac:chgData name="Lindsay Friddle" userId="52bf931c-5417-4ba9-a9b6-f3421f3101bf" providerId="ADAL" clId="{EEDAE607-6F72-413C-86F3-ECBB6C6DFA39}" dt="2023-03-22T19:59:06.597" v="956" actId="478"/>
          <ac:spMkLst>
            <pc:docMk/>
            <pc:sldMk cId="4076866390" sldId="2076138246"/>
            <ac:spMk id="15" creationId="{F88188FD-4D35-24FD-EDC0-FA36FF53DDF7}"/>
          </ac:spMkLst>
        </pc:spChg>
        <pc:spChg chg="del">
          <ac:chgData name="Lindsay Friddle" userId="52bf931c-5417-4ba9-a9b6-f3421f3101bf" providerId="ADAL" clId="{EEDAE607-6F72-413C-86F3-ECBB6C6DFA39}" dt="2023-03-22T19:59:07.679" v="957" actId="478"/>
          <ac:spMkLst>
            <pc:docMk/>
            <pc:sldMk cId="4076866390" sldId="2076138246"/>
            <ac:spMk id="18" creationId="{AFAEB32E-0BBF-CDC2-32A2-1313F3355CAA}"/>
          </ac:spMkLst>
        </pc:spChg>
        <pc:spChg chg="mod">
          <ac:chgData name="Lindsay Friddle" userId="52bf931c-5417-4ba9-a9b6-f3421f3101bf" providerId="ADAL" clId="{EEDAE607-6F72-413C-86F3-ECBB6C6DFA39}" dt="2023-03-23T16:58:19.101" v="993" actId="1076"/>
          <ac:spMkLst>
            <pc:docMk/>
            <pc:sldMk cId="4076866390" sldId="2076138246"/>
            <ac:spMk id="20" creationId="{F3AF1995-D171-16E3-A11F-351815AE0980}"/>
          </ac:spMkLst>
        </pc:spChg>
        <pc:spChg chg="mod">
          <ac:chgData name="Lindsay Friddle" userId="52bf931c-5417-4ba9-a9b6-f3421f3101bf" providerId="ADAL" clId="{EEDAE607-6F72-413C-86F3-ECBB6C6DFA39}" dt="2023-03-22T20:00:42.492" v="968" actId="1076"/>
          <ac:spMkLst>
            <pc:docMk/>
            <pc:sldMk cId="4076866390" sldId="2076138246"/>
            <ac:spMk id="21" creationId="{7B5D59B8-4CB4-6B31-D7C2-B727C438933F}"/>
          </ac:spMkLst>
        </pc:spChg>
        <pc:spChg chg="mod">
          <ac:chgData name="Lindsay Friddle" userId="52bf931c-5417-4ba9-a9b6-f3421f3101bf" providerId="ADAL" clId="{EEDAE607-6F72-413C-86F3-ECBB6C6DFA39}" dt="2023-03-22T20:13:08.432" v="987" actId="1076"/>
          <ac:spMkLst>
            <pc:docMk/>
            <pc:sldMk cId="4076866390" sldId="2076138246"/>
            <ac:spMk id="22" creationId="{E6D8F978-793E-68EF-6AE7-E34DC9737D90}"/>
          </ac:spMkLst>
        </pc:spChg>
        <pc:spChg chg="del">
          <ac:chgData name="Lindsay Friddle" userId="52bf931c-5417-4ba9-a9b6-f3421f3101bf" providerId="ADAL" clId="{EEDAE607-6F72-413C-86F3-ECBB6C6DFA39}" dt="2023-03-22T19:59:09.655" v="959" actId="478"/>
          <ac:spMkLst>
            <pc:docMk/>
            <pc:sldMk cId="4076866390" sldId="2076138246"/>
            <ac:spMk id="23" creationId="{3C49CDF4-A7FE-CBFE-ED06-A47E176604EC}"/>
          </ac:spMkLst>
        </pc:spChg>
        <pc:spChg chg="mod">
          <ac:chgData name="Lindsay Friddle" userId="52bf931c-5417-4ba9-a9b6-f3421f3101bf" providerId="ADAL" clId="{EEDAE607-6F72-413C-86F3-ECBB6C6DFA39}" dt="2023-03-22T20:13:03.455" v="986" actId="1076"/>
          <ac:spMkLst>
            <pc:docMk/>
            <pc:sldMk cId="4076866390" sldId="2076138246"/>
            <ac:spMk id="83" creationId="{BFA099C3-1139-7E7E-AB86-A827F66EB71A}"/>
          </ac:spMkLst>
        </pc:spChg>
        <pc:spChg chg="mod">
          <ac:chgData name="Lindsay Friddle" userId="52bf931c-5417-4ba9-a9b6-f3421f3101bf" providerId="ADAL" clId="{EEDAE607-6F72-413C-86F3-ECBB6C6DFA39}" dt="2023-03-23T16:58:19.101" v="993" actId="1076"/>
          <ac:spMkLst>
            <pc:docMk/>
            <pc:sldMk cId="4076866390" sldId="2076138246"/>
            <ac:spMk id="85" creationId="{B9A7A77A-71A4-BC2C-6729-7FCF10FA22F1}"/>
          </ac:spMkLst>
        </pc:spChg>
        <pc:spChg chg="mod">
          <ac:chgData name="Lindsay Friddle" userId="52bf931c-5417-4ba9-a9b6-f3421f3101bf" providerId="ADAL" clId="{EEDAE607-6F72-413C-86F3-ECBB6C6DFA39}" dt="2023-03-23T16:58:19.101" v="993" actId="1076"/>
          <ac:spMkLst>
            <pc:docMk/>
            <pc:sldMk cId="4076866390" sldId="2076138246"/>
            <ac:spMk id="86" creationId="{FB284989-0736-2F28-6CEE-3E1117B403FF}"/>
          </ac:spMkLst>
        </pc:spChg>
        <pc:spChg chg="mod">
          <ac:chgData name="Lindsay Friddle" userId="52bf931c-5417-4ba9-a9b6-f3421f3101bf" providerId="ADAL" clId="{EEDAE607-6F72-413C-86F3-ECBB6C6DFA39}" dt="2023-03-23T16:58:13.387" v="992" actId="1076"/>
          <ac:spMkLst>
            <pc:docMk/>
            <pc:sldMk cId="4076866390" sldId="2076138246"/>
            <ac:spMk id="87" creationId="{F9B52265-3956-181B-0916-77CD7A47489B}"/>
          </ac:spMkLst>
        </pc:spChg>
        <pc:spChg chg="del">
          <ac:chgData name="Lindsay Friddle" userId="52bf931c-5417-4ba9-a9b6-f3421f3101bf" providerId="ADAL" clId="{EEDAE607-6F72-413C-86F3-ECBB6C6DFA39}" dt="2023-03-22T19:59:08.651" v="958" actId="478"/>
          <ac:spMkLst>
            <pc:docMk/>
            <pc:sldMk cId="4076866390" sldId="2076138246"/>
            <ac:spMk id="96" creationId="{933830CD-C7EB-1769-C701-9E0568A12288}"/>
          </ac:spMkLst>
        </pc:spChg>
        <pc:spChg chg="mod">
          <ac:chgData name="Lindsay Friddle" userId="52bf931c-5417-4ba9-a9b6-f3421f3101bf" providerId="ADAL" clId="{EEDAE607-6F72-413C-86F3-ECBB6C6DFA39}" dt="2023-03-23T16:58:19.101" v="993" actId="1076"/>
          <ac:spMkLst>
            <pc:docMk/>
            <pc:sldMk cId="4076866390" sldId="2076138246"/>
            <ac:spMk id="98" creationId="{92803DB4-0AFA-48E9-DB3D-F1A7EBDCB888}"/>
          </ac:spMkLst>
        </pc:spChg>
        <pc:spChg chg="mod">
          <ac:chgData name="Lindsay Friddle" userId="52bf931c-5417-4ba9-a9b6-f3421f3101bf" providerId="ADAL" clId="{EEDAE607-6F72-413C-86F3-ECBB6C6DFA39}" dt="2023-03-23T16:58:19.101" v="993" actId="1076"/>
          <ac:spMkLst>
            <pc:docMk/>
            <pc:sldMk cId="4076866390" sldId="2076138246"/>
            <ac:spMk id="158" creationId="{18E42D95-20EA-8A94-096E-421E3035CA8B}"/>
          </ac:spMkLst>
        </pc:spChg>
        <pc:spChg chg="del">
          <ac:chgData name="Lindsay Friddle" userId="52bf931c-5417-4ba9-a9b6-f3421f3101bf" providerId="ADAL" clId="{EEDAE607-6F72-413C-86F3-ECBB6C6DFA39}" dt="2023-03-22T19:59:10.801" v="960" actId="478"/>
          <ac:spMkLst>
            <pc:docMk/>
            <pc:sldMk cId="4076866390" sldId="2076138246"/>
            <ac:spMk id="199" creationId="{4990BBEE-9634-F6C8-A796-D9015078432A}"/>
          </ac:spMkLst>
        </pc:spChg>
        <pc:spChg chg="del">
          <ac:chgData name="Lindsay Friddle" userId="52bf931c-5417-4ba9-a9b6-f3421f3101bf" providerId="ADAL" clId="{EEDAE607-6F72-413C-86F3-ECBB6C6DFA39}" dt="2023-03-22T19:59:12.769" v="962" actId="478"/>
          <ac:spMkLst>
            <pc:docMk/>
            <pc:sldMk cId="4076866390" sldId="2076138246"/>
            <ac:spMk id="201" creationId="{7CB1D86D-A284-8439-966F-B39CDBA78C52}"/>
          </ac:spMkLst>
        </pc:spChg>
        <pc:cxnChg chg="add del mod">
          <ac:chgData name="Lindsay Friddle" userId="52bf931c-5417-4ba9-a9b6-f3421f3101bf" providerId="ADAL" clId="{EEDAE607-6F72-413C-86F3-ECBB6C6DFA39}" dt="2023-03-22T20:12:15.096" v="979" actId="11529"/>
          <ac:cxnSpMkLst>
            <pc:docMk/>
            <pc:sldMk cId="4076866390" sldId="2076138246"/>
            <ac:cxnSpMk id="5" creationId="{7646AAB9-B7CB-FB3D-19FC-19D1C644F31F}"/>
          </ac:cxnSpMkLst>
        </pc:cxnChg>
        <pc:cxnChg chg="add mod">
          <ac:chgData name="Lindsay Friddle" userId="52bf931c-5417-4ba9-a9b6-f3421f3101bf" providerId="ADAL" clId="{EEDAE607-6F72-413C-86F3-ECBB6C6DFA39}" dt="2023-03-23T16:58:19.101" v="993" actId="1076"/>
          <ac:cxnSpMkLst>
            <pc:docMk/>
            <pc:sldMk cId="4076866390" sldId="2076138246"/>
            <ac:cxnSpMk id="10" creationId="{97B19E46-6D6E-D057-38B2-8DE1B22D879F}"/>
          </ac:cxnSpMkLst>
        </pc:cxnChg>
        <pc:cxnChg chg="del mod">
          <ac:chgData name="Lindsay Friddle" userId="52bf931c-5417-4ba9-a9b6-f3421f3101bf" providerId="ADAL" clId="{EEDAE607-6F72-413C-86F3-ECBB6C6DFA39}" dt="2023-03-22T19:59:15.166" v="963" actId="478"/>
          <ac:cxnSpMkLst>
            <pc:docMk/>
            <pc:sldMk cId="4076866390" sldId="2076138246"/>
            <ac:cxnSpMk id="11" creationId="{6D651422-60EA-377A-A7F4-2B7CE931F38D}"/>
          </ac:cxnSpMkLst>
        </pc:cxnChg>
        <pc:cxnChg chg="add del mod">
          <ac:chgData name="Lindsay Friddle" userId="52bf931c-5417-4ba9-a9b6-f3421f3101bf" providerId="ADAL" clId="{EEDAE607-6F72-413C-86F3-ECBB6C6DFA39}" dt="2023-03-22T20:12:32.945" v="982" actId="11529"/>
          <ac:cxnSpMkLst>
            <pc:docMk/>
            <pc:sldMk cId="4076866390" sldId="2076138246"/>
            <ac:cxnSpMk id="13" creationId="{8130F6EC-EDAE-D6EC-87A1-32039DD83C30}"/>
          </ac:cxnSpMkLst>
        </pc:cxnChg>
        <pc:cxnChg chg="add mod">
          <ac:chgData name="Lindsay Friddle" userId="52bf931c-5417-4ba9-a9b6-f3421f3101bf" providerId="ADAL" clId="{EEDAE607-6F72-413C-86F3-ECBB6C6DFA39}" dt="2023-03-23T16:58:19.101" v="993" actId="1076"/>
          <ac:cxnSpMkLst>
            <pc:docMk/>
            <pc:sldMk cId="4076866390" sldId="2076138246"/>
            <ac:cxnSpMk id="17" creationId="{309E4A33-13D1-FD71-4918-73F7865E650D}"/>
          </ac:cxnSpMkLst>
        </pc:cxnChg>
        <pc:cxnChg chg="add mod">
          <ac:chgData name="Lindsay Friddle" userId="52bf931c-5417-4ba9-a9b6-f3421f3101bf" providerId="ADAL" clId="{EEDAE607-6F72-413C-86F3-ECBB6C6DFA39}" dt="2023-03-23T16:58:19.101" v="993" actId="1076"/>
          <ac:cxnSpMkLst>
            <pc:docMk/>
            <pc:sldMk cId="4076866390" sldId="2076138246"/>
            <ac:cxnSpMk id="25" creationId="{D2123183-1475-8AE0-A192-918DB48F4779}"/>
          </ac:cxnSpMkLst>
        </pc:cxnChg>
        <pc:cxnChg chg="del mod">
          <ac:chgData name="Lindsay Friddle" userId="52bf931c-5417-4ba9-a9b6-f3421f3101bf" providerId="ADAL" clId="{EEDAE607-6F72-413C-86F3-ECBB6C6DFA39}" dt="2023-03-22T19:59:17.899" v="966" actId="478"/>
          <ac:cxnSpMkLst>
            <pc:docMk/>
            <pc:sldMk cId="4076866390" sldId="2076138246"/>
            <ac:cxnSpMk id="27" creationId="{566529DE-6814-F544-F45D-411A318EC304}"/>
          </ac:cxnSpMkLst>
        </pc:cxnChg>
        <pc:cxnChg chg="del mod">
          <ac:chgData name="Lindsay Friddle" userId="52bf931c-5417-4ba9-a9b6-f3421f3101bf" providerId="ADAL" clId="{EEDAE607-6F72-413C-86F3-ECBB6C6DFA39}" dt="2023-03-22T19:59:16.005" v="964" actId="478"/>
          <ac:cxnSpMkLst>
            <pc:docMk/>
            <pc:sldMk cId="4076866390" sldId="2076138246"/>
            <ac:cxnSpMk id="29" creationId="{3DE9BEDB-896E-4FBB-B53F-BCB468F129BC}"/>
          </ac:cxnSpMkLst>
        </pc:cxnChg>
        <pc:cxnChg chg="del mod">
          <ac:chgData name="Lindsay Friddle" userId="52bf931c-5417-4ba9-a9b6-f3421f3101bf" providerId="ADAL" clId="{EEDAE607-6F72-413C-86F3-ECBB6C6DFA39}" dt="2023-03-22T19:59:16.897" v="965" actId="478"/>
          <ac:cxnSpMkLst>
            <pc:docMk/>
            <pc:sldMk cId="4076866390" sldId="2076138246"/>
            <ac:cxnSpMk id="35" creationId="{8213E6AA-787E-6A7C-2A64-8D2E8BB4D5A7}"/>
          </ac:cxnSpMkLst>
        </pc:cxnChg>
      </pc:sldChg>
    </pc:docChg>
  </pc:docChgLst>
  <pc:docChgLst>
    <pc:chgData name="Lindsay Friddle" userId="S::lifriddl@microsoft.com::52bf931c-5417-4ba9-a9b6-f3421f3101bf" providerId="AD" clId="Web-{9DD2EF23-B91B-E684-37AD-8054D1FA8D70}"/>
    <pc:docChg chg="modSld">
      <pc:chgData name="Lindsay Friddle" userId="S::lifriddl@microsoft.com::52bf931c-5417-4ba9-a9b6-f3421f3101bf" providerId="AD" clId="Web-{9DD2EF23-B91B-E684-37AD-8054D1FA8D70}" dt="2023-03-13T16:41:25.168" v="50" actId="20577"/>
      <pc:docMkLst>
        <pc:docMk/>
      </pc:docMkLst>
      <pc:sldChg chg="modSp">
        <pc:chgData name="Lindsay Friddle" userId="S::lifriddl@microsoft.com::52bf931c-5417-4ba9-a9b6-f3421f3101bf" providerId="AD" clId="Web-{9DD2EF23-B91B-E684-37AD-8054D1FA8D70}" dt="2023-03-13T16:41:25.168" v="50" actId="20577"/>
        <pc:sldMkLst>
          <pc:docMk/>
          <pc:sldMk cId="1271451233" sldId="2076138244"/>
        </pc:sldMkLst>
        <pc:graphicFrameChg chg="modGraphic">
          <ac:chgData name="Lindsay Friddle" userId="S::lifriddl@microsoft.com::52bf931c-5417-4ba9-a9b6-f3421f3101bf" providerId="AD" clId="Web-{9DD2EF23-B91B-E684-37AD-8054D1FA8D70}" dt="2023-03-13T16:41:25.168" v="50" actId="20577"/>
          <ac:graphicFrameMkLst>
            <pc:docMk/>
            <pc:sldMk cId="1271451233" sldId="2076138244"/>
            <ac:graphicFrameMk id="2" creationId="{BB00BB58-6378-5751-7743-7F0F64512170}"/>
          </ac:graphicFrameMkLst>
        </pc:graphicFrameChg>
      </pc:sldChg>
    </pc:docChg>
  </pc:docChgLst>
  <pc:docChgLst>
    <pc:chgData name="Lindsay Friddle" userId="52bf931c-5417-4ba9-a9b6-f3421f3101bf" providerId="ADAL" clId="{80F84CCC-2BE0-4ECE-B88B-075227839C69}"/>
    <pc:docChg chg="addSld modSld">
      <pc:chgData name="Lindsay Friddle" userId="52bf931c-5417-4ba9-a9b6-f3421f3101bf" providerId="ADAL" clId="{80F84CCC-2BE0-4ECE-B88B-075227839C69}" dt="2023-05-11T20:58:08.248" v="0"/>
      <pc:docMkLst>
        <pc:docMk/>
      </pc:docMkLst>
      <pc:sldChg chg="add">
        <pc:chgData name="Lindsay Friddle" userId="52bf931c-5417-4ba9-a9b6-f3421f3101bf" providerId="ADAL" clId="{80F84CCC-2BE0-4ECE-B88B-075227839C69}" dt="2023-05-11T20:58:08.248" v="0"/>
        <pc:sldMkLst>
          <pc:docMk/>
          <pc:sldMk cId="1797999038" sldId="2076138243"/>
        </pc:sldMkLst>
      </pc:sldChg>
    </pc:docChg>
  </pc:docChgLst>
  <pc:docChgLst>
    <pc:chgData name="Rachel Profitt" userId="33e63d03-b0ce-4cee-8a7f-3417702ed3c2" providerId="ADAL" clId="{BCF92E24-C824-4D61-A795-61CCF17008DE}"/>
    <pc:docChg chg="modSld sldOrd addSection delSection modSection">
      <pc:chgData name="Rachel Profitt" userId="33e63d03-b0ce-4cee-8a7f-3417702ed3c2" providerId="ADAL" clId="{BCF92E24-C824-4D61-A795-61CCF17008DE}" dt="2023-08-10T23:15:31.533" v="9" actId="17851"/>
      <pc:docMkLst>
        <pc:docMk/>
      </pc:docMkLst>
      <pc:sldChg chg="ord">
        <pc:chgData name="Rachel Profitt" userId="33e63d03-b0ce-4cee-8a7f-3417702ed3c2" providerId="ADAL" clId="{BCF92E24-C824-4D61-A795-61CCF17008DE}" dt="2023-08-10T23:15:06.283" v="4" actId="20578"/>
        <pc:sldMkLst>
          <pc:docMk/>
          <pc:sldMk cId="1797999038" sldId="2076138243"/>
        </pc:sldMkLst>
      </pc:sldChg>
      <pc:sldChg chg="ord">
        <pc:chgData name="Rachel Profitt" userId="33e63d03-b0ce-4cee-8a7f-3417702ed3c2" providerId="ADAL" clId="{BCF92E24-C824-4D61-A795-61CCF17008DE}" dt="2023-08-10T23:15:02.383" v="3"/>
        <pc:sldMkLst>
          <pc:docMk/>
          <pc:sldMk cId="205472768" sldId="2076138245"/>
        </pc:sldMkLst>
      </pc:sldChg>
    </pc:docChg>
  </pc:docChgLst>
  <pc:docChgLst>
    <pc:chgData name="Lindsay Friddle" userId="S::lifriddl@microsoft.com::52bf931c-5417-4ba9-a9b6-f3421f3101bf" providerId="AD" clId="Web-{A303E198-4B85-48A7-A37F-A20542D9C23C}"/>
    <pc:docChg chg="delSld modSection">
      <pc:chgData name="Lindsay Friddle" userId="S::lifriddl@microsoft.com::52bf931c-5417-4ba9-a9b6-f3421f3101bf" providerId="AD" clId="Web-{A303E198-4B85-48A7-A37F-A20542D9C23C}" dt="2023-04-19T15:10:23.084" v="8"/>
      <pc:docMkLst>
        <pc:docMk/>
      </pc:docMkLst>
      <pc:sldChg chg="del">
        <pc:chgData name="Lindsay Friddle" userId="S::lifriddl@microsoft.com::52bf931c-5417-4ba9-a9b6-f3421f3101bf" providerId="AD" clId="Web-{A303E198-4B85-48A7-A37F-A20542D9C23C}" dt="2023-04-19T15:10:22.725" v="7"/>
        <pc:sldMkLst>
          <pc:docMk/>
          <pc:sldMk cId="3957722359" sldId="1660"/>
        </pc:sldMkLst>
      </pc:sldChg>
      <pc:sldChg chg="del">
        <pc:chgData name="Lindsay Friddle" userId="S::lifriddl@microsoft.com::52bf931c-5417-4ba9-a9b6-f3421f3101bf" providerId="AD" clId="Web-{A303E198-4B85-48A7-A37F-A20542D9C23C}" dt="2023-04-19T15:10:23.084" v="8"/>
        <pc:sldMkLst>
          <pc:docMk/>
          <pc:sldMk cId="737538867" sldId="1804"/>
        </pc:sldMkLst>
      </pc:sldChg>
      <pc:sldChg chg="del">
        <pc:chgData name="Lindsay Friddle" userId="S::lifriddl@microsoft.com::52bf931c-5417-4ba9-a9b6-f3421f3101bf" providerId="AD" clId="Web-{A303E198-4B85-48A7-A37F-A20542D9C23C}" dt="2023-04-19T15:10:22.725" v="6"/>
        <pc:sldMkLst>
          <pc:docMk/>
          <pc:sldMk cId="673758937" sldId="1994"/>
        </pc:sldMkLst>
      </pc:sldChg>
      <pc:sldChg chg="del">
        <pc:chgData name="Lindsay Friddle" userId="S::lifriddl@microsoft.com::52bf931c-5417-4ba9-a9b6-f3421f3101bf" providerId="AD" clId="Web-{A303E198-4B85-48A7-A37F-A20542D9C23C}" dt="2023-04-19T15:10:18.272" v="4"/>
        <pc:sldMkLst>
          <pc:docMk/>
          <pc:sldMk cId="458529531" sldId="1995"/>
        </pc:sldMkLst>
      </pc:sldChg>
      <pc:sldChg chg="del">
        <pc:chgData name="Lindsay Friddle" userId="S::lifriddl@microsoft.com::52bf931c-5417-4ba9-a9b6-f3421f3101bf" providerId="AD" clId="Web-{A303E198-4B85-48A7-A37F-A20542D9C23C}" dt="2023-04-19T15:10:17.537" v="3"/>
        <pc:sldMkLst>
          <pc:docMk/>
          <pc:sldMk cId="1291011522" sldId="2042"/>
        </pc:sldMkLst>
      </pc:sldChg>
      <pc:sldChg chg="del">
        <pc:chgData name="Lindsay Friddle" userId="S::lifriddl@microsoft.com::52bf931c-5417-4ba9-a9b6-f3421f3101bf" providerId="AD" clId="Web-{A303E198-4B85-48A7-A37F-A20542D9C23C}" dt="2023-04-19T15:10:15.959" v="2"/>
        <pc:sldMkLst>
          <pc:docMk/>
          <pc:sldMk cId="2669305560" sldId="2076138207"/>
        </pc:sldMkLst>
      </pc:sldChg>
      <pc:sldChg chg="del">
        <pc:chgData name="Lindsay Friddle" userId="S::lifriddl@microsoft.com::52bf931c-5417-4ba9-a9b6-f3421f3101bf" providerId="AD" clId="Web-{A303E198-4B85-48A7-A37F-A20542D9C23C}" dt="2023-04-19T15:10:21.115" v="5"/>
        <pc:sldMkLst>
          <pc:docMk/>
          <pc:sldMk cId="2365472309" sldId="2076138238"/>
        </pc:sldMkLst>
      </pc:sldChg>
      <pc:sldChg chg="del">
        <pc:chgData name="Lindsay Friddle" userId="S::lifriddl@microsoft.com::52bf931c-5417-4ba9-a9b6-f3421f3101bf" providerId="AD" clId="Web-{A303E198-4B85-48A7-A37F-A20542D9C23C}" dt="2023-04-19T15:10:14.693" v="0"/>
        <pc:sldMkLst>
          <pc:docMk/>
          <pc:sldMk cId="187231817" sldId="2076138239"/>
        </pc:sldMkLst>
      </pc:sldChg>
      <pc:sldChg chg="del">
        <pc:chgData name="Lindsay Friddle" userId="S::lifriddl@microsoft.com::52bf931c-5417-4ba9-a9b6-f3421f3101bf" providerId="AD" clId="Web-{A303E198-4B85-48A7-A37F-A20542D9C23C}" dt="2023-04-19T15:10:15.365" v="1"/>
        <pc:sldMkLst>
          <pc:docMk/>
          <pc:sldMk cId="1652376440" sldId="2076138240"/>
        </pc:sldMkLst>
      </pc:sldChg>
    </pc:docChg>
  </pc:docChgLst>
</pc:chgInfo>
</file>

<file path=ppt/comments/modernComment_7BBF5B03_6B2B49BE.xml><?xml version="1.0" encoding="utf-8"?>
<p188:cmLst xmlns:a="http://schemas.openxmlformats.org/drawingml/2006/main" xmlns:r="http://schemas.openxmlformats.org/officeDocument/2006/relationships" xmlns:p188="http://schemas.microsoft.com/office/powerpoint/2018/8/main">
  <p188:cm id="{CC42359C-9125-441B-B583-AC549703CCFA}" authorId="{BB7FB2C4-F4BA-51CD-E7FF-6123717ABF13}" created="2023-01-31T20:28:43.320">
    <pc:sldMkLst xmlns:pc="http://schemas.microsoft.com/office/powerpoint/2013/main/command">
      <pc:docMk/>
      <pc:sldMk cId="1797999038" sldId="2076138243"/>
    </pc:sldMkLst>
    <p188:txBody>
      <a:bodyPr/>
      <a:lstStyle/>
      <a:p>
        <a:r>
          <a:rPr lang="en-US"/>
          <a:t>This is a sample process flow diagram for Business process area. Ensure that the grey box includes all business processes that are part of the area. Any boxes outside of the grey box for the area should include the correct end-to-end process or other business process area that leads into the business process you are showing.</a:t>
        </a:r>
      </a:p>
    </p188:txBody>
  </p188:cm>
</p188:cmLst>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C493F96-41BB-4206-AFFC-6E2C4F20784E}" type="doc">
      <dgm:prSet loTypeId="urn:microsoft.com/office/officeart/2005/8/layout/lProcess2" loCatId="list" qsTypeId="urn:microsoft.com/office/officeart/2005/8/quickstyle/simple1" qsCatId="simple" csTypeId="urn:microsoft.com/office/officeart/2005/8/colors/accent0_1" csCatId="mainScheme" phldr="1"/>
      <dgm:spPr/>
      <dgm:t>
        <a:bodyPr/>
        <a:lstStyle/>
        <a:p>
          <a:endParaRPr lang="en-US"/>
        </a:p>
      </dgm:t>
    </dgm:pt>
    <dgm:pt modelId="{45557348-3A6A-4AD2-9A1D-424C81977EA2}">
      <dgm:prSet phldrT="[Text]"/>
      <dgm:spPr/>
      <dgm:t>
        <a:bodyPr/>
        <a:lstStyle/>
        <a:p>
          <a:r>
            <a:rPr lang="en-US"/>
            <a:t>Upstream processes</a:t>
          </a:r>
        </a:p>
      </dgm:t>
    </dgm:pt>
    <dgm:pt modelId="{FC2F5503-60DF-45DA-9A15-0FB7360CB0CD}" type="parTrans" cxnId="{D3859052-4B15-4925-ADC4-33BBCC58F7EA}">
      <dgm:prSet/>
      <dgm:spPr/>
      <dgm:t>
        <a:bodyPr/>
        <a:lstStyle/>
        <a:p>
          <a:endParaRPr lang="en-US"/>
        </a:p>
      </dgm:t>
    </dgm:pt>
    <dgm:pt modelId="{D2452B52-6217-4856-A1B3-3EC8A6E009EC}" type="sibTrans" cxnId="{D3859052-4B15-4925-ADC4-33BBCC58F7EA}">
      <dgm:prSet/>
      <dgm:spPr/>
      <dgm:t>
        <a:bodyPr/>
        <a:lstStyle/>
        <a:p>
          <a:endParaRPr lang="en-US"/>
        </a:p>
      </dgm:t>
    </dgm:pt>
    <dgm:pt modelId="{249CD653-BB32-458B-B515-5A9086CD3DE0}">
      <dgm:prSet phldrT="[Text]"/>
      <dgm:spPr/>
      <dgm:t>
        <a:bodyPr/>
        <a:lstStyle/>
        <a:p>
          <a:r>
            <a:rPr lang="en-US"/>
            <a:t>Product and service lifecycle management</a:t>
          </a:r>
        </a:p>
      </dgm:t>
    </dgm:pt>
    <dgm:pt modelId="{FF698D86-8F76-4384-A04B-26AAEE051BF5}" type="parTrans" cxnId="{D534DE9A-6839-49C7-9A5D-5EE53635EA64}">
      <dgm:prSet/>
      <dgm:spPr/>
      <dgm:t>
        <a:bodyPr/>
        <a:lstStyle/>
        <a:p>
          <a:endParaRPr lang="en-US"/>
        </a:p>
      </dgm:t>
    </dgm:pt>
    <dgm:pt modelId="{D6C2D94F-021E-4450-B7B3-F2BCD55B37E0}" type="sibTrans" cxnId="{D534DE9A-6839-49C7-9A5D-5EE53635EA64}">
      <dgm:prSet/>
      <dgm:spPr/>
      <dgm:t>
        <a:bodyPr/>
        <a:lstStyle/>
        <a:p>
          <a:endParaRPr lang="en-US"/>
        </a:p>
      </dgm:t>
    </dgm:pt>
    <dgm:pt modelId="{C7EFBDD3-5294-4D47-8846-A08B71D4A8CC}">
      <dgm:prSet phldrT="[Text]" phldr="0"/>
      <dgm:spPr/>
      <dgm:t>
        <a:bodyPr/>
        <a:lstStyle/>
        <a:p>
          <a:pPr rtl="0"/>
          <a:r>
            <a:rPr lang="en-US"/>
            <a:t>Procure to pay</a:t>
          </a:r>
        </a:p>
      </dgm:t>
    </dgm:pt>
    <dgm:pt modelId="{6A95F454-7D12-4DDA-A691-A0B03E91DAE3}" type="parTrans" cxnId="{A8B45B07-14EE-422E-B011-B9695D245040}">
      <dgm:prSet/>
      <dgm:spPr/>
      <dgm:t>
        <a:bodyPr/>
        <a:lstStyle/>
        <a:p>
          <a:endParaRPr lang="en-US"/>
        </a:p>
      </dgm:t>
    </dgm:pt>
    <dgm:pt modelId="{A152950A-58F3-4BEF-8851-D75FA2F7FE46}" type="sibTrans" cxnId="{A8B45B07-14EE-422E-B011-B9695D245040}">
      <dgm:prSet/>
      <dgm:spPr/>
      <dgm:t>
        <a:bodyPr/>
        <a:lstStyle/>
        <a:p>
          <a:endParaRPr lang="en-US"/>
        </a:p>
      </dgm:t>
    </dgm:pt>
    <dgm:pt modelId="{D113DD07-8750-4A4F-83EA-0389E4597A92}">
      <dgm:prSet phldrT="[Text]"/>
      <dgm:spPr/>
      <dgm:t>
        <a:bodyPr/>
        <a:lstStyle/>
        <a:p>
          <a:r>
            <a:rPr lang="en-US"/>
            <a:t>Downstream processes</a:t>
          </a:r>
        </a:p>
      </dgm:t>
    </dgm:pt>
    <dgm:pt modelId="{2DBB77A9-6E3E-451A-81D6-B86C7FB8A7B2}" type="parTrans" cxnId="{C84FA421-4FA3-41BE-A0CB-DEE8F5951FEC}">
      <dgm:prSet/>
      <dgm:spPr/>
      <dgm:t>
        <a:bodyPr/>
        <a:lstStyle/>
        <a:p>
          <a:endParaRPr lang="en-US"/>
        </a:p>
      </dgm:t>
    </dgm:pt>
    <dgm:pt modelId="{635192F0-8820-4EF9-BB7C-86B9B11DEB71}" type="sibTrans" cxnId="{C84FA421-4FA3-41BE-A0CB-DEE8F5951FEC}">
      <dgm:prSet/>
      <dgm:spPr/>
      <dgm:t>
        <a:bodyPr/>
        <a:lstStyle/>
        <a:p>
          <a:endParaRPr lang="en-US"/>
        </a:p>
      </dgm:t>
    </dgm:pt>
    <dgm:pt modelId="{FD3C1F99-4D03-457E-9576-B28A76E5CC74}">
      <dgm:prSet phldr="0"/>
      <dgm:spPr/>
      <dgm:t>
        <a:bodyPr/>
        <a:lstStyle/>
        <a:p>
          <a:pPr rtl="0"/>
          <a:r>
            <a:rPr lang="en-US"/>
            <a:t>Manage vendor relationships</a:t>
          </a:r>
        </a:p>
      </dgm:t>
    </dgm:pt>
    <dgm:pt modelId="{384825B5-AB29-4478-BADF-94308FB38ED1}" type="parTrans" cxnId="{3EB7D0F2-8F3D-4576-9919-98A6F4D8AF1E}">
      <dgm:prSet/>
      <dgm:spPr/>
      <dgm:t>
        <a:bodyPr/>
        <a:lstStyle/>
        <a:p>
          <a:endParaRPr lang="en-US"/>
        </a:p>
      </dgm:t>
    </dgm:pt>
    <dgm:pt modelId="{3BDE8269-B740-4921-8DCF-C32384238C12}" type="sibTrans" cxnId="{3EB7D0F2-8F3D-4576-9919-98A6F4D8AF1E}">
      <dgm:prSet/>
      <dgm:spPr/>
      <dgm:t>
        <a:bodyPr/>
        <a:lstStyle/>
        <a:p>
          <a:endParaRPr lang="en-US"/>
        </a:p>
      </dgm:t>
    </dgm:pt>
    <dgm:pt modelId="{1E19DA93-01B0-4454-9EC4-4B2FCF53DF4D}">
      <dgm:prSet phldr="0"/>
      <dgm:spPr/>
      <dgm:t>
        <a:bodyPr/>
        <a:lstStyle/>
        <a:p>
          <a:r>
            <a:rPr lang="en-US"/>
            <a:t>Develop sourcing strategies</a:t>
          </a:r>
        </a:p>
      </dgm:t>
    </dgm:pt>
    <dgm:pt modelId="{D39D3C83-A912-4FAC-820A-0F40E07BECEC}" type="parTrans" cxnId="{34E1194A-9F75-470E-87DD-0699E83433DA}">
      <dgm:prSet/>
      <dgm:spPr/>
      <dgm:t>
        <a:bodyPr/>
        <a:lstStyle/>
        <a:p>
          <a:endParaRPr lang="en-US"/>
        </a:p>
      </dgm:t>
    </dgm:pt>
    <dgm:pt modelId="{4F47ADB1-804D-40FE-B3DC-0E8ACD8BCA06}" type="sibTrans" cxnId="{34E1194A-9F75-470E-87DD-0699E83433DA}">
      <dgm:prSet/>
      <dgm:spPr/>
      <dgm:t>
        <a:bodyPr/>
        <a:lstStyle/>
        <a:p>
          <a:endParaRPr lang="en-US"/>
        </a:p>
      </dgm:t>
    </dgm:pt>
    <dgm:pt modelId="{08B33ED2-2F30-4871-AAA2-ADEA70CF7A32}">
      <dgm:prSet phldr="0"/>
      <dgm:spPr/>
      <dgm:t>
        <a:bodyPr/>
        <a:lstStyle/>
        <a:p>
          <a:r>
            <a:rPr lang="en-US"/>
            <a:t>Define procurement catalogs</a:t>
          </a:r>
        </a:p>
      </dgm:t>
    </dgm:pt>
    <dgm:pt modelId="{D9F62B17-2CC9-4F79-A191-5400A2D40218}" type="parTrans" cxnId="{DF014883-174D-4850-B5F7-76D8B5D87252}">
      <dgm:prSet/>
      <dgm:spPr/>
      <dgm:t>
        <a:bodyPr/>
        <a:lstStyle/>
        <a:p>
          <a:endParaRPr lang="en-US"/>
        </a:p>
      </dgm:t>
    </dgm:pt>
    <dgm:pt modelId="{AEB0F16E-EE79-4121-BFA1-3660EAF1ED9E}" type="sibTrans" cxnId="{DF014883-174D-4850-B5F7-76D8B5D87252}">
      <dgm:prSet/>
      <dgm:spPr/>
      <dgm:t>
        <a:bodyPr/>
        <a:lstStyle/>
        <a:p>
          <a:endParaRPr lang="en-US"/>
        </a:p>
      </dgm:t>
    </dgm:pt>
    <dgm:pt modelId="{C95E408B-ECF9-4CDD-9364-25D6FC84FA87}">
      <dgm:prSet phldr="0"/>
      <dgm:spPr/>
      <dgm:t>
        <a:bodyPr/>
        <a:lstStyle/>
        <a:p>
          <a:r>
            <a:rPr lang="en-US"/>
            <a:t>Define policies and procedures for procurement</a:t>
          </a:r>
        </a:p>
      </dgm:t>
    </dgm:pt>
    <dgm:pt modelId="{24EA8C2E-CC47-451F-9D0A-F65B192646BE}" type="parTrans" cxnId="{652A4DA1-E5FD-4D9D-97E0-B4B4A3A4F336}">
      <dgm:prSet/>
      <dgm:spPr/>
      <dgm:t>
        <a:bodyPr/>
        <a:lstStyle/>
        <a:p>
          <a:endParaRPr lang="en-US"/>
        </a:p>
      </dgm:t>
    </dgm:pt>
    <dgm:pt modelId="{9B223ACC-D152-4257-8EFE-D04695E8ACF0}" type="sibTrans" cxnId="{652A4DA1-E5FD-4D9D-97E0-B4B4A3A4F336}">
      <dgm:prSet/>
      <dgm:spPr/>
      <dgm:t>
        <a:bodyPr/>
        <a:lstStyle/>
        <a:p>
          <a:endParaRPr lang="en-US"/>
        </a:p>
      </dgm:t>
    </dgm:pt>
    <dgm:pt modelId="{FD845323-BAE5-4B4C-9EA5-18096CD3FF7B}">
      <dgm:prSet phldr="0"/>
      <dgm:spPr/>
      <dgm:t>
        <a:bodyPr/>
        <a:lstStyle/>
        <a:p>
          <a:r>
            <a:rPr lang="en-US"/>
            <a:t>Plan supply</a:t>
          </a:r>
        </a:p>
      </dgm:t>
    </dgm:pt>
    <dgm:pt modelId="{60D255E9-5573-4732-9943-35CA2F56E713}" type="parTrans" cxnId="{CF28A928-1675-4B85-A847-159EB1F24C5A}">
      <dgm:prSet/>
      <dgm:spPr/>
      <dgm:t>
        <a:bodyPr/>
        <a:lstStyle/>
        <a:p>
          <a:endParaRPr lang="en-US"/>
        </a:p>
      </dgm:t>
    </dgm:pt>
    <dgm:pt modelId="{622BC23B-C494-4854-9D5A-C1EDA1AA2B65}" type="sibTrans" cxnId="{CF28A928-1675-4B85-A847-159EB1F24C5A}">
      <dgm:prSet/>
      <dgm:spPr/>
      <dgm:t>
        <a:bodyPr/>
        <a:lstStyle/>
        <a:p>
          <a:endParaRPr lang="en-US"/>
        </a:p>
      </dgm:t>
    </dgm:pt>
    <dgm:pt modelId="{826B6FF5-95A0-47AA-BB7A-B280262F31CE}">
      <dgm:prSet phldr="0"/>
      <dgm:spPr/>
      <dgm:t>
        <a:bodyPr/>
        <a:lstStyle/>
        <a:p>
          <a:r>
            <a:rPr lang="en-US"/>
            <a:t>Procure materials and services</a:t>
          </a:r>
        </a:p>
      </dgm:t>
    </dgm:pt>
    <dgm:pt modelId="{97B6927B-9827-491E-8A21-1A547B710DB6}" type="parTrans" cxnId="{4714ECFE-B859-4087-8374-AC194D36E97D}">
      <dgm:prSet/>
      <dgm:spPr/>
      <dgm:t>
        <a:bodyPr/>
        <a:lstStyle/>
        <a:p>
          <a:endParaRPr lang="en-US"/>
        </a:p>
      </dgm:t>
    </dgm:pt>
    <dgm:pt modelId="{9342B370-16C3-411D-A50D-DA5ABEED79A3}" type="sibTrans" cxnId="{4714ECFE-B859-4087-8374-AC194D36E97D}">
      <dgm:prSet/>
      <dgm:spPr/>
      <dgm:t>
        <a:bodyPr/>
        <a:lstStyle/>
        <a:p>
          <a:endParaRPr lang="en-US"/>
        </a:p>
      </dgm:t>
    </dgm:pt>
    <dgm:pt modelId="{5C27C423-60BD-419B-978A-7BA0C06999DE}">
      <dgm:prSet phldr="0"/>
      <dgm:spPr/>
      <dgm:t>
        <a:bodyPr/>
        <a:lstStyle/>
        <a:p>
          <a:r>
            <a:rPr lang="en-US"/>
            <a:t>Process vendor invoices</a:t>
          </a:r>
        </a:p>
      </dgm:t>
    </dgm:pt>
    <dgm:pt modelId="{AE3F7E1C-159C-469A-8647-974B4D4E0D97}" type="parTrans" cxnId="{53D644F6-E972-45A9-8571-A567649E8520}">
      <dgm:prSet/>
      <dgm:spPr/>
      <dgm:t>
        <a:bodyPr/>
        <a:lstStyle/>
        <a:p>
          <a:endParaRPr lang="en-US"/>
        </a:p>
      </dgm:t>
    </dgm:pt>
    <dgm:pt modelId="{23756C0E-053E-475D-90F5-628E9A01B453}" type="sibTrans" cxnId="{53D644F6-E972-45A9-8571-A567649E8520}">
      <dgm:prSet/>
      <dgm:spPr/>
      <dgm:t>
        <a:bodyPr/>
        <a:lstStyle/>
        <a:p>
          <a:endParaRPr lang="en-US"/>
        </a:p>
      </dgm:t>
    </dgm:pt>
    <dgm:pt modelId="{35DDDA17-2177-464F-80B0-65EA1406E5AF}">
      <dgm:prSet phldr="0"/>
      <dgm:spPr/>
      <dgm:t>
        <a:bodyPr/>
        <a:lstStyle/>
        <a:p>
          <a:r>
            <a:rPr lang="en-US"/>
            <a:t>Issue and settle vendor payments</a:t>
          </a:r>
        </a:p>
      </dgm:t>
    </dgm:pt>
    <dgm:pt modelId="{F0B103F2-9ED2-438E-B67C-2DCD11D14FE8}" type="parTrans" cxnId="{F33E8697-D929-44DD-9046-F41E3CD64208}">
      <dgm:prSet/>
      <dgm:spPr/>
      <dgm:t>
        <a:bodyPr/>
        <a:lstStyle/>
        <a:p>
          <a:endParaRPr lang="en-US"/>
        </a:p>
      </dgm:t>
    </dgm:pt>
    <dgm:pt modelId="{E54A03C0-9539-4D00-96F7-93DD8D94ED82}" type="sibTrans" cxnId="{F33E8697-D929-44DD-9046-F41E3CD64208}">
      <dgm:prSet/>
      <dgm:spPr/>
      <dgm:t>
        <a:bodyPr/>
        <a:lstStyle/>
        <a:p>
          <a:endParaRPr lang="en-US"/>
        </a:p>
      </dgm:t>
    </dgm:pt>
    <dgm:pt modelId="{C3A97576-66EE-4F36-AD66-08CE19648605}">
      <dgm:prSet phldr="0"/>
      <dgm:spPr/>
      <dgm:t>
        <a:bodyPr/>
        <a:lstStyle/>
        <a:p>
          <a:r>
            <a:rPr lang="en-US"/>
            <a:t>Manage vendor debits and chargebacks</a:t>
          </a:r>
        </a:p>
      </dgm:t>
    </dgm:pt>
    <dgm:pt modelId="{BEFA5EC9-AB2E-4DD5-A990-D1F96867A6D1}" type="parTrans" cxnId="{D079A865-A14E-4BAE-A55C-BC38A30D1D54}">
      <dgm:prSet/>
      <dgm:spPr/>
      <dgm:t>
        <a:bodyPr/>
        <a:lstStyle/>
        <a:p>
          <a:endParaRPr lang="en-US"/>
        </a:p>
      </dgm:t>
    </dgm:pt>
    <dgm:pt modelId="{AFBD2A11-4DFC-482F-A1AA-118F6AEC0952}" type="sibTrans" cxnId="{D079A865-A14E-4BAE-A55C-BC38A30D1D54}">
      <dgm:prSet/>
      <dgm:spPr/>
      <dgm:t>
        <a:bodyPr/>
        <a:lstStyle/>
        <a:p>
          <a:endParaRPr lang="en-US"/>
        </a:p>
      </dgm:t>
    </dgm:pt>
    <dgm:pt modelId="{BED0692E-157B-46A4-BD2C-8E9320A1B093}">
      <dgm:prSet phldr="0"/>
      <dgm:spPr/>
      <dgm:t>
        <a:bodyPr/>
        <a:lstStyle/>
        <a:p>
          <a:r>
            <a:rPr lang="en-US"/>
            <a:t>Create and process promissory notes</a:t>
          </a:r>
        </a:p>
      </dgm:t>
    </dgm:pt>
    <dgm:pt modelId="{B96E3E2F-3F4F-4542-A4B7-E4F3D2C7C0AE}" type="parTrans" cxnId="{397A2F56-0235-4411-9800-355BADE534B0}">
      <dgm:prSet/>
      <dgm:spPr/>
      <dgm:t>
        <a:bodyPr/>
        <a:lstStyle/>
        <a:p>
          <a:endParaRPr lang="en-US"/>
        </a:p>
      </dgm:t>
    </dgm:pt>
    <dgm:pt modelId="{4702CEE7-5382-4B04-B289-C276B3D0EBE1}" type="sibTrans" cxnId="{397A2F56-0235-4411-9800-355BADE534B0}">
      <dgm:prSet/>
      <dgm:spPr/>
      <dgm:t>
        <a:bodyPr/>
        <a:lstStyle/>
        <a:p>
          <a:endParaRPr lang="en-US"/>
        </a:p>
      </dgm:t>
    </dgm:pt>
    <dgm:pt modelId="{D58A6D40-9619-4569-89B7-13E800C4B476}">
      <dgm:prSet phldr="0"/>
      <dgm:spPr/>
      <dgm:t>
        <a:bodyPr/>
        <a:lstStyle/>
        <a:p>
          <a:r>
            <a:rPr lang="en-US"/>
            <a:t>Process vendor rebates and incentives</a:t>
          </a:r>
        </a:p>
      </dgm:t>
    </dgm:pt>
    <dgm:pt modelId="{4140CC43-9647-4819-A954-B22EE290F28C}" type="parTrans" cxnId="{67CD57F2-8940-495D-B0F7-54AC84DD2947}">
      <dgm:prSet/>
      <dgm:spPr/>
      <dgm:t>
        <a:bodyPr/>
        <a:lstStyle/>
        <a:p>
          <a:endParaRPr lang="en-US"/>
        </a:p>
      </dgm:t>
    </dgm:pt>
    <dgm:pt modelId="{7F9A8EEB-D76A-4913-AC92-C66897778FAD}" type="sibTrans" cxnId="{67CD57F2-8940-495D-B0F7-54AC84DD2947}">
      <dgm:prSet/>
      <dgm:spPr/>
      <dgm:t>
        <a:bodyPr/>
        <a:lstStyle/>
        <a:p>
          <a:endParaRPr lang="en-US"/>
        </a:p>
      </dgm:t>
    </dgm:pt>
    <dgm:pt modelId="{D4EE4BC2-240C-48AB-B080-FC614C3A5AAA}">
      <dgm:prSet phldr="0"/>
      <dgm:spPr/>
      <dgm:t>
        <a:bodyPr/>
        <a:lstStyle/>
        <a:p>
          <a:r>
            <a:rPr lang="en-US"/>
            <a:t>Analyze vendor performance</a:t>
          </a:r>
        </a:p>
      </dgm:t>
    </dgm:pt>
    <dgm:pt modelId="{617D4A14-6413-490C-B4F7-271B885C2799}" type="parTrans" cxnId="{8F2516B2-456E-4CB8-9947-FD76A7B0DDCF}">
      <dgm:prSet/>
      <dgm:spPr/>
      <dgm:t>
        <a:bodyPr/>
        <a:lstStyle/>
        <a:p>
          <a:endParaRPr lang="en-US"/>
        </a:p>
      </dgm:t>
    </dgm:pt>
    <dgm:pt modelId="{9F9DF4AE-8935-40D7-9F72-4EE2FC482C9C}" type="sibTrans" cxnId="{8F2516B2-456E-4CB8-9947-FD76A7B0DDCF}">
      <dgm:prSet/>
      <dgm:spPr/>
      <dgm:t>
        <a:bodyPr/>
        <a:lstStyle/>
        <a:p>
          <a:endParaRPr lang="en-US"/>
        </a:p>
      </dgm:t>
    </dgm:pt>
    <dgm:pt modelId="{AADBD54E-FBEF-4DE1-A4F5-9860BA145B3D}">
      <dgm:prSet phldr="0"/>
      <dgm:spPr/>
      <dgm:t>
        <a:bodyPr/>
        <a:lstStyle/>
        <a:p>
          <a:pPr rtl="0"/>
          <a:r>
            <a:rPr lang="en-US"/>
            <a:t>Inventory to deliver</a:t>
          </a:r>
        </a:p>
      </dgm:t>
    </dgm:pt>
    <dgm:pt modelId="{16B25ACA-4E10-4DE9-B986-8E82461216AE}" type="parTrans" cxnId="{AB4CFAE6-F15B-4E22-821D-FC17ADED1B4C}">
      <dgm:prSet/>
      <dgm:spPr/>
      <dgm:t>
        <a:bodyPr/>
        <a:lstStyle/>
        <a:p>
          <a:endParaRPr lang="en-US"/>
        </a:p>
      </dgm:t>
    </dgm:pt>
    <dgm:pt modelId="{82EA1866-DA55-45A5-A9A1-15DC5E870081}" type="sibTrans" cxnId="{AB4CFAE6-F15B-4E22-821D-FC17ADED1B4C}">
      <dgm:prSet/>
      <dgm:spPr/>
      <dgm:t>
        <a:bodyPr/>
        <a:lstStyle/>
        <a:p>
          <a:endParaRPr lang="en-US"/>
        </a:p>
      </dgm:t>
    </dgm:pt>
    <dgm:pt modelId="{1BD1FB7D-F5C3-41DD-B700-916B32DD5A9C}">
      <dgm:prSet phldr="0"/>
      <dgm:spPr/>
      <dgm:t>
        <a:bodyPr/>
        <a:lstStyle/>
        <a:p>
          <a:pPr rtl="0"/>
          <a:r>
            <a:rPr lang="en-US"/>
            <a:t>Record to report</a:t>
          </a:r>
        </a:p>
      </dgm:t>
    </dgm:pt>
    <dgm:pt modelId="{F16AA772-1A2F-4177-8F44-656A99F39A01}" type="parTrans" cxnId="{39867A12-5173-4578-BC53-73685E37DFB0}">
      <dgm:prSet/>
      <dgm:spPr/>
      <dgm:t>
        <a:bodyPr/>
        <a:lstStyle/>
        <a:p>
          <a:endParaRPr lang="en-US"/>
        </a:p>
      </dgm:t>
    </dgm:pt>
    <dgm:pt modelId="{AFEF64CD-939A-4AE5-BDA3-1E650E2AD278}" type="sibTrans" cxnId="{39867A12-5173-4578-BC53-73685E37DFB0}">
      <dgm:prSet/>
      <dgm:spPr/>
      <dgm:t>
        <a:bodyPr/>
        <a:lstStyle/>
        <a:p>
          <a:endParaRPr lang="en-US"/>
        </a:p>
      </dgm:t>
    </dgm:pt>
    <dgm:pt modelId="{521DEE10-60DB-46D2-81C4-842046D71460}">
      <dgm:prSet phldr="0"/>
      <dgm:spPr/>
      <dgm:t>
        <a:bodyPr/>
        <a:lstStyle/>
        <a:p>
          <a:pPr rtl="0"/>
          <a:r>
            <a:rPr lang="en-US"/>
            <a:t>Project to profit</a:t>
          </a:r>
        </a:p>
      </dgm:t>
    </dgm:pt>
    <dgm:pt modelId="{BBE38417-270D-4431-AE0A-752B3A591F0B}" type="parTrans" cxnId="{D69B6040-C52F-44B6-B58F-6C57A3EE8312}">
      <dgm:prSet/>
      <dgm:spPr/>
      <dgm:t>
        <a:bodyPr/>
        <a:lstStyle/>
        <a:p>
          <a:endParaRPr lang="en-US"/>
        </a:p>
      </dgm:t>
    </dgm:pt>
    <dgm:pt modelId="{37D0A7C3-6B94-457D-A4A3-AED08FA15127}" type="sibTrans" cxnId="{D69B6040-C52F-44B6-B58F-6C57A3EE8312}">
      <dgm:prSet/>
      <dgm:spPr/>
      <dgm:t>
        <a:bodyPr/>
        <a:lstStyle/>
        <a:p>
          <a:endParaRPr lang="en-US"/>
        </a:p>
      </dgm:t>
    </dgm:pt>
    <dgm:pt modelId="{8AE50E50-FFDC-4C48-856F-D6BD9B42A29E}">
      <dgm:prSet phldrT="[Text]"/>
      <dgm:spPr/>
      <dgm:t>
        <a:bodyPr/>
        <a:lstStyle/>
        <a:p>
          <a:r>
            <a:rPr lang="en-US"/>
            <a:t>Prospect to quote</a:t>
          </a:r>
        </a:p>
      </dgm:t>
    </dgm:pt>
    <dgm:pt modelId="{563342DC-46E1-4D4F-9325-F8B2C059324D}" type="parTrans" cxnId="{96B06DAF-DAFC-4AEA-BFA0-326A34F8F137}">
      <dgm:prSet/>
      <dgm:spPr/>
      <dgm:t>
        <a:bodyPr/>
        <a:lstStyle/>
        <a:p>
          <a:endParaRPr lang="en-US"/>
        </a:p>
      </dgm:t>
    </dgm:pt>
    <dgm:pt modelId="{B4270ECC-E22E-4543-B1C6-6E9BFC5D51EC}" type="sibTrans" cxnId="{96B06DAF-DAFC-4AEA-BFA0-326A34F8F137}">
      <dgm:prSet/>
      <dgm:spPr/>
      <dgm:t>
        <a:bodyPr/>
        <a:lstStyle/>
        <a:p>
          <a:endParaRPr lang="en-US"/>
        </a:p>
      </dgm:t>
    </dgm:pt>
    <dgm:pt modelId="{E9808D04-9D7E-4B55-ACA7-FC00F1A87E96}">
      <dgm:prSet phldr="0"/>
      <dgm:spPr/>
      <dgm:t>
        <a:bodyPr/>
        <a:lstStyle/>
        <a:p>
          <a:pPr rtl="0"/>
          <a:r>
            <a:rPr lang="en-US"/>
            <a:t>Order to cash</a:t>
          </a:r>
        </a:p>
      </dgm:t>
    </dgm:pt>
    <dgm:pt modelId="{C7C26A35-BAB3-48A3-8D97-712D6070CDC6}" type="parTrans" cxnId="{621DBC78-3CA4-4EE2-9179-A95631BE6F0E}">
      <dgm:prSet/>
      <dgm:spPr/>
      <dgm:t>
        <a:bodyPr/>
        <a:lstStyle/>
        <a:p>
          <a:endParaRPr lang="en-US"/>
        </a:p>
      </dgm:t>
    </dgm:pt>
    <dgm:pt modelId="{17F20AF7-3D09-4AA7-AFC6-E307DD692A13}" type="sibTrans" cxnId="{621DBC78-3CA4-4EE2-9179-A95631BE6F0E}">
      <dgm:prSet/>
      <dgm:spPr/>
      <dgm:t>
        <a:bodyPr/>
        <a:lstStyle/>
        <a:p>
          <a:endParaRPr lang="en-US"/>
        </a:p>
      </dgm:t>
    </dgm:pt>
    <dgm:pt modelId="{5F415AA2-DC34-4AE0-8622-EEEC20C66AFC}">
      <dgm:prSet phldrT="[Text]"/>
      <dgm:spPr/>
      <dgm:t>
        <a:bodyPr/>
        <a:lstStyle/>
        <a:p>
          <a:r>
            <a:rPr lang="en-US"/>
            <a:t>Acquire to dispose</a:t>
          </a:r>
        </a:p>
      </dgm:t>
    </dgm:pt>
    <dgm:pt modelId="{A63A8B40-2EB4-4563-9A37-74451277C730}" type="parTrans" cxnId="{B1A24B77-7726-4FF3-8283-7803E586F51E}">
      <dgm:prSet/>
      <dgm:spPr/>
      <dgm:t>
        <a:bodyPr/>
        <a:lstStyle/>
        <a:p>
          <a:endParaRPr lang="en-US"/>
        </a:p>
      </dgm:t>
    </dgm:pt>
    <dgm:pt modelId="{DBF91ED6-20DF-46DB-AA81-BC80BE011E5F}" type="sibTrans" cxnId="{B1A24B77-7726-4FF3-8283-7803E586F51E}">
      <dgm:prSet/>
      <dgm:spPr/>
      <dgm:t>
        <a:bodyPr/>
        <a:lstStyle/>
        <a:p>
          <a:endParaRPr lang="en-US"/>
        </a:p>
      </dgm:t>
    </dgm:pt>
    <dgm:pt modelId="{AC233F6B-79A6-47B1-BDA8-0CF40CD17339}">
      <dgm:prSet phldrT="[Text]"/>
      <dgm:spPr/>
      <dgm:t>
        <a:bodyPr/>
        <a:lstStyle/>
        <a:p>
          <a:r>
            <a:rPr lang="en-US"/>
            <a:t>Forecast to plan</a:t>
          </a:r>
        </a:p>
      </dgm:t>
    </dgm:pt>
    <dgm:pt modelId="{F59C72C1-8B4F-40DD-B3D3-391F28FC5DCF}" type="parTrans" cxnId="{142E1EA4-3C96-4C66-8944-8FA55B36260D}">
      <dgm:prSet/>
      <dgm:spPr/>
      <dgm:t>
        <a:bodyPr/>
        <a:lstStyle/>
        <a:p>
          <a:endParaRPr lang="en-US"/>
        </a:p>
      </dgm:t>
    </dgm:pt>
    <dgm:pt modelId="{E19E99B2-B608-49D0-B346-46A662489343}" type="sibTrans" cxnId="{142E1EA4-3C96-4C66-8944-8FA55B36260D}">
      <dgm:prSet/>
      <dgm:spPr/>
      <dgm:t>
        <a:bodyPr/>
        <a:lstStyle/>
        <a:p>
          <a:endParaRPr lang="en-US"/>
        </a:p>
      </dgm:t>
    </dgm:pt>
    <dgm:pt modelId="{B6F7141C-A85A-48DA-97CA-3AF88A65E424}">
      <dgm:prSet phldrT="[Text]"/>
      <dgm:spPr/>
      <dgm:t>
        <a:bodyPr/>
        <a:lstStyle/>
        <a:p>
          <a:r>
            <a:rPr lang="en-US"/>
            <a:t>Order to cash</a:t>
          </a:r>
        </a:p>
      </dgm:t>
    </dgm:pt>
    <dgm:pt modelId="{EE6D9B4E-1C1A-493A-AE31-799FED3DD237}" type="parTrans" cxnId="{4A14B8A3-CBAE-4558-A739-9D91C6EA8AB2}">
      <dgm:prSet/>
      <dgm:spPr/>
      <dgm:t>
        <a:bodyPr/>
        <a:lstStyle/>
        <a:p>
          <a:endParaRPr lang="en-US"/>
        </a:p>
      </dgm:t>
    </dgm:pt>
    <dgm:pt modelId="{2FE91624-5B86-43B6-9922-6360DFC759DE}" type="sibTrans" cxnId="{4A14B8A3-CBAE-4558-A739-9D91C6EA8AB2}">
      <dgm:prSet/>
      <dgm:spPr/>
      <dgm:t>
        <a:bodyPr/>
        <a:lstStyle/>
        <a:p>
          <a:endParaRPr lang="en-US"/>
        </a:p>
      </dgm:t>
    </dgm:pt>
    <dgm:pt modelId="{990EF9D6-3EE0-4CF8-8D5D-8FA21372A41F}">
      <dgm:prSet phldrT="[Text]"/>
      <dgm:spPr/>
      <dgm:t>
        <a:bodyPr/>
        <a:lstStyle/>
        <a:p>
          <a:r>
            <a:rPr lang="en-US"/>
            <a:t>Project to profit</a:t>
          </a:r>
        </a:p>
      </dgm:t>
    </dgm:pt>
    <dgm:pt modelId="{3CC3F8E3-2447-481A-9D2F-447B346AA3CD}" type="parTrans" cxnId="{F69DFC66-86C0-4748-A69A-59C60E4A1E8D}">
      <dgm:prSet/>
      <dgm:spPr/>
      <dgm:t>
        <a:bodyPr/>
        <a:lstStyle/>
        <a:p>
          <a:endParaRPr lang="en-US"/>
        </a:p>
      </dgm:t>
    </dgm:pt>
    <dgm:pt modelId="{8BCEA7EE-E48A-4885-ADB8-52DF2FF9F87D}" type="sibTrans" cxnId="{F69DFC66-86C0-4748-A69A-59C60E4A1E8D}">
      <dgm:prSet/>
      <dgm:spPr/>
      <dgm:t>
        <a:bodyPr/>
        <a:lstStyle/>
        <a:p>
          <a:endParaRPr lang="en-US"/>
        </a:p>
      </dgm:t>
    </dgm:pt>
    <dgm:pt modelId="{512A9EF8-3A47-4701-907C-E384AF317286}">
      <dgm:prSet phldrT="[Text]"/>
      <dgm:spPr/>
      <dgm:t>
        <a:bodyPr/>
        <a:lstStyle/>
        <a:p>
          <a:r>
            <a:rPr lang="en-US"/>
            <a:t>Plan to produce</a:t>
          </a:r>
        </a:p>
      </dgm:t>
    </dgm:pt>
    <dgm:pt modelId="{1B11804B-6573-4232-8AB9-F7BE58B1E640}" type="parTrans" cxnId="{F438EF8F-8F63-4E80-8F37-34473BBDDEF4}">
      <dgm:prSet/>
      <dgm:spPr/>
      <dgm:t>
        <a:bodyPr/>
        <a:lstStyle/>
        <a:p>
          <a:endParaRPr lang="en-US"/>
        </a:p>
      </dgm:t>
    </dgm:pt>
    <dgm:pt modelId="{2E823541-A3F9-4F62-BE4F-BF1D2DE64A89}" type="sibTrans" cxnId="{F438EF8F-8F63-4E80-8F37-34473BBDDEF4}">
      <dgm:prSet/>
      <dgm:spPr/>
      <dgm:t>
        <a:bodyPr/>
        <a:lstStyle/>
        <a:p>
          <a:endParaRPr lang="en-US"/>
        </a:p>
      </dgm:t>
    </dgm:pt>
    <dgm:pt modelId="{E66ED140-C962-47C3-98E6-7DA70FA0F819}">
      <dgm:prSet phldr="0"/>
      <dgm:spPr/>
      <dgm:t>
        <a:bodyPr/>
        <a:lstStyle/>
        <a:p>
          <a:pPr rtl="0"/>
          <a:r>
            <a:rPr lang="en-US"/>
            <a:t>Service to cash</a:t>
          </a:r>
        </a:p>
      </dgm:t>
    </dgm:pt>
    <dgm:pt modelId="{8E874ED4-E2AD-4B5B-8551-834E4AFB0CD8}" type="parTrans" cxnId="{A93C447B-B1F7-499A-9CC5-E58DE65037BE}">
      <dgm:prSet/>
      <dgm:spPr/>
      <dgm:t>
        <a:bodyPr/>
        <a:lstStyle/>
        <a:p>
          <a:endParaRPr lang="en-US"/>
        </a:p>
      </dgm:t>
    </dgm:pt>
    <dgm:pt modelId="{7C551B24-4716-4DD7-BC9B-F74C7A3DF73D}" type="sibTrans" cxnId="{A93C447B-B1F7-499A-9CC5-E58DE65037BE}">
      <dgm:prSet/>
      <dgm:spPr/>
      <dgm:t>
        <a:bodyPr/>
        <a:lstStyle/>
        <a:p>
          <a:endParaRPr lang="en-US"/>
        </a:p>
      </dgm:t>
    </dgm:pt>
    <dgm:pt modelId="{9A1AA6A4-5C19-4EA6-B3A6-F3207581A92E}">
      <dgm:prSet phldr="0"/>
      <dgm:spPr/>
      <dgm:t>
        <a:bodyPr/>
        <a:lstStyle/>
        <a:p>
          <a:pPr rtl="0"/>
          <a:r>
            <a:rPr lang="en-US"/>
            <a:t>Case to resolution</a:t>
          </a:r>
        </a:p>
      </dgm:t>
    </dgm:pt>
    <dgm:pt modelId="{F29DA338-F604-4F37-90F8-BB56475C9BFF}" type="parTrans" cxnId="{A8801F90-DE9F-456B-80D3-F75AC56D57A0}">
      <dgm:prSet/>
      <dgm:spPr/>
      <dgm:t>
        <a:bodyPr/>
        <a:lstStyle/>
        <a:p>
          <a:endParaRPr lang="en-US"/>
        </a:p>
      </dgm:t>
    </dgm:pt>
    <dgm:pt modelId="{CBFC2E7B-09D6-4644-A226-2D5DDE689EB7}" type="sibTrans" cxnId="{A8801F90-DE9F-456B-80D3-F75AC56D57A0}">
      <dgm:prSet/>
      <dgm:spPr/>
      <dgm:t>
        <a:bodyPr/>
        <a:lstStyle/>
        <a:p>
          <a:endParaRPr lang="en-US"/>
        </a:p>
      </dgm:t>
    </dgm:pt>
    <dgm:pt modelId="{C7A76616-DB90-41BF-A4EF-303EE9F779EB}">
      <dgm:prSet phldr="0"/>
      <dgm:spPr/>
      <dgm:t>
        <a:bodyPr/>
        <a:lstStyle/>
        <a:p>
          <a:pPr rtl="0"/>
          <a:r>
            <a:rPr lang="en-US"/>
            <a:t>Forecast to plan</a:t>
          </a:r>
        </a:p>
      </dgm:t>
    </dgm:pt>
    <dgm:pt modelId="{112A9909-5B0D-4B1D-9B3A-E118FA87C977}" type="parTrans" cxnId="{9533BAB1-BD66-4990-9F82-485AA9AD76C0}">
      <dgm:prSet/>
      <dgm:spPr/>
      <dgm:t>
        <a:bodyPr/>
        <a:lstStyle/>
        <a:p>
          <a:endParaRPr lang="en-US"/>
        </a:p>
      </dgm:t>
    </dgm:pt>
    <dgm:pt modelId="{F611529E-7551-4AA0-9FE8-0B746AC2B237}" type="sibTrans" cxnId="{9533BAB1-BD66-4990-9F82-485AA9AD76C0}">
      <dgm:prSet/>
      <dgm:spPr/>
      <dgm:t>
        <a:bodyPr/>
        <a:lstStyle/>
        <a:p>
          <a:endParaRPr lang="en-US"/>
        </a:p>
      </dgm:t>
    </dgm:pt>
    <dgm:pt modelId="{7DF3B547-0DB4-480E-ABD5-CD926A56134B}" type="pres">
      <dgm:prSet presAssocID="{AC493F96-41BB-4206-AFFC-6E2C4F20784E}" presName="theList" presStyleCnt="0">
        <dgm:presLayoutVars>
          <dgm:dir/>
          <dgm:animLvl val="lvl"/>
          <dgm:resizeHandles val="exact"/>
        </dgm:presLayoutVars>
      </dgm:prSet>
      <dgm:spPr/>
    </dgm:pt>
    <dgm:pt modelId="{BD4EC3C0-22C5-4628-B9FC-B110026B7FD4}" type="pres">
      <dgm:prSet presAssocID="{45557348-3A6A-4AD2-9A1D-424C81977EA2}" presName="compNode" presStyleCnt="0"/>
      <dgm:spPr/>
    </dgm:pt>
    <dgm:pt modelId="{1608D2CB-C9F7-4883-8586-B1896FD43F57}" type="pres">
      <dgm:prSet presAssocID="{45557348-3A6A-4AD2-9A1D-424C81977EA2}" presName="aNode" presStyleLbl="bgShp" presStyleIdx="0" presStyleCnt="3"/>
      <dgm:spPr/>
    </dgm:pt>
    <dgm:pt modelId="{D9F38F83-F672-4561-8A1D-0007414F2E89}" type="pres">
      <dgm:prSet presAssocID="{45557348-3A6A-4AD2-9A1D-424C81977EA2}" presName="textNode" presStyleLbl="bgShp" presStyleIdx="0" presStyleCnt="3"/>
      <dgm:spPr/>
    </dgm:pt>
    <dgm:pt modelId="{6DFE937D-05F2-43A1-B837-03645C575007}" type="pres">
      <dgm:prSet presAssocID="{45557348-3A6A-4AD2-9A1D-424C81977EA2}" presName="compChildNode" presStyleCnt="0"/>
      <dgm:spPr/>
    </dgm:pt>
    <dgm:pt modelId="{DBD8C2A2-7A98-42E4-A412-C4B685903A00}" type="pres">
      <dgm:prSet presAssocID="{45557348-3A6A-4AD2-9A1D-424C81977EA2}" presName="theInnerList" presStyleCnt="0"/>
      <dgm:spPr/>
    </dgm:pt>
    <dgm:pt modelId="{4617C23E-B73C-47D5-A1BF-11C46528EE28}" type="pres">
      <dgm:prSet presAssocID="{AC233F6B-79A6-47B1-BDA8-0CF40CD17339}" presName="childNode" presStyleLbl="node1" presStyleIdx="0" presStyleCnt="26">
        <dgm:presLayoutVars>
          <dgm:bulletEnabled val="1"/>
        </dgm:presLayoutVars>
      </dgm:prSet>
      <dgm:spPr/>
    </dgm:pt>
    <dgm:pt modelId="{B48293D5-B277-4F8A-B465-B7CF2748E7FD}" type="pres">
      <dgm:prSet presAssocID="{AC233F6B-79A6-47B1-BDA8-0CF40CD17339}" presName="aSpace2" presStyleCnt="0"/>
      <dgm:spPr/>
    </dgm:pt>
    <dgm:pt modelId="{C9EB92CA-93F9-41F2-858A-ECD35174C090}" type="pres">
      <dgm:prSet presAssocID="{B6F7141C-A85A-48DA-97CA-3AF88A65E424}" presName="childNode" presStyleLbl="node1" presStyleIdx="1" presStyleCnt="26">
        <dgm:presLayoutVars>
          <dgm:bulletEnabled val="1"/>
        </dgm:presLayoutVars>
      </dgm:prSet>
      <dgm:spPr/>
    </dgm:pt>
    <dgm:pt modelId="{D27E3027-A7FB-4A52-8283-6F195A0281C3}" type="pres">
      <dgm:prSet presAssocID="{B6F7141C-A85A-48DA-97CA-3AF88A65E424}" presName="aSpace2" presStyleCnt="0"/>
      <dgm:spPr/>
    </dgm:pt>
    <dgm:pt modelId="{9DE391B5-D20D-4AAD-B883-4A060AA59FAB}" type="pres">
      <dgm:prSet presAssocID="{249CD653-BB32-458B-B515-5A9086CD3DE0}" presName="childNode" presStyleLbl="node1" presStyleIdx="2" presStyleCnt="26">
        <dgm:presLayoutVars>
          <dgm:bulletEnabled val="1"/>
        </dgm:presLayoutVars>
      </dgm:prSet>
      <dgm:spPr/>
    </dgm:pt>
    <dgm:pt modelId="{F4C4597B-6134-4849-859B-A3C49240096D}" type="pres">
      <dgm:prSet presAssocID="{249CD653-BB32-458B-B515-5A9086CD3DE0}" presName="aSpace2" presStyleCnt="0"/>
      <dgm:spPr/>
    </dgm:pt>
    <dgm:pt modelId="{0ED00836-A78A-4037-8572-5A81F9F73F28}" type="pres">
      <dgm:prSet presAssocID="{990EF9D6-3EE0-4CF8-8D5D-8FA21372A41F}" presName="childNode" presStyleLbl="node1" presStyleIdx="3" presStyleCnt="26">
        <dgm:presLayoutVars>
          <dgm:bulletEnabled val="1"/>
        </dgm:presLayoutVars>
      </dgm:prSet>
      <dgm:spPr/>
    </dgm:pt>
    <dgm:pt modelId="{0CD1611C-6905-41E8-93BF-D0A30D489B48}" type="pres">
      <dgm:prSet presAssocID="{990EF9D6-3EE0-4CF8-8D5D-8FA21372A41F}" presName="aSpace2" presStyleCnt="0"/>
      <dgm:spPr/>
    </dgm:pt>
    <dgm:pt modelId="{773DAA92-124D-45ED-B50D-8D7EFF0D21F8}" type="pres">
      <dgm:prSet presAssocID="{8AE50E50-FFDC-4C48-856F-D6BD9B42A29E}" presName="childNode" presStyleLbl="node1" presStyleIdx="4" presStyleCnt="26">
        <dgm:presLayoutVars>
          <dgm:bulletEnabled val="1"/>
        </dgm:presLayoutVars>
      </dgm:prSet>
      <dgm:spPr/>
    </dgm:pt>
    <dgm:pt modelId="{31274D22-07A2-4A08-874B-8B5D58C3DE7E}" type="pres">
      <dgm:prSet presAssocID="{45557348-3A6A-4AD2-9A1D-424C81977EA2}" presName="aSpace" presStyleCnt="0"/>
      <dgm:spPr/>
    </dgm:pt>
    <dgm:pt modelId="{42293ABD-9680-44A3-ACBD-B8FB492489B5}" type="pres">
      <dgm:prSet presAssocID="{C7EFBDD3-5294-4D47-8846-A08B71D4A8CC}" presName="compNode" presStyleCnt="0"/>
      <dgm:spPr/>
    </dgm:pt>
    <dgm:pt modelId="{C9F1157A-A497-49AB-9F56-585DF37546DD}" type="pres">
      <dgm:prSet presAssocID="{C7EFBDD3-5294-4D47-8846-A08B71D4A8CC}" presName="aNode" presStyleLbl="bgShp" presStyleIdx="1" presStyleCnt="3"/>
      <dgm:spPr/>
    </dgm:pt>
    <dgm:pt modelId="{1A839FFF-43DC-4F41-B980-8E0DAC772D1C}" type="pres">
      <dgm:prSet presAssocID="{C7EFBDD3-5294-4D47-8846-A08B71D4A8CC}" presName="textNode" presStyleLbl="bgShp" presStyleIdx="1" presStyleCnt="3"/>
      <dgm:spPr/>
    </dgm:pt>
    <dgm:pt modelId="{A03F0993-F696-4F6B-B3B7-2678ACA5B394}" type="pres">
      <dgm:prSet presAssocID="{C7EFBDD3-5294-4D47-8846-A08B71D4A8CC}" presName="compChildNode" presStyleCnt="0"/>
      <dgm:spPr/>
    </dgm:pt>
    <dgm:pt modelId="{2F74E153-1288-4682-9FAD-B488327581FC}" type="pres">
      <dgm:prSet presAssocID="{C7EFBDD3-5294-4D47-8846-A08B71D4A8CC}" presName="theInnerList" presStyleCnt="0"/>
      <dgm:spPr/>
    </dgm:pt>
    <dgm:pt modelId="{5507DD80-36A5-46FB-BB57-B19CC20D6A01}" type="pres">
      <dgm:prSet presAssocID="{FD3C1F99-4D03-457E-9576-B28A76E5CC74}" presName="childNode" presStyleLbl="node1" presStyleIdx="5" presStyleCnt="26">
        <dgm:presLayoutVars>
          <dgm:bulletEnabled val="1"/>
        </dgm:presLayoutVars>
      </dgm:prSet>
      <dgm:spPr/>
    </dgm:pt>
    <dgm:pt modelId="{9492DB90-FFFE-4AC2-B4A7-460E9923F719}" type="pres">
      <dgm:prSet presAssocID="{FD3C1F99-4D03-457E-9576-B28A76E5CC74}" presName="aSpace2" presStyleCnt="0"/>
      <dgm:spPr/>
    </dgm:pt>
    <dgm:pt modelId="{73BECDE7-249A-43C3-8C47-C46D932A4BC3}" type="pres">
      <dgm:prSet presAssocID="{1E19DA93-01B0-4454-9EC4-4B2FCF53DF4D}" presName="childNode" presStyleLbl="node1" presStyleIdx="6" presStyleCnt="26">
        <dgm:presLayoutVars>
          <dgm:bulletEnabled val="1"/>
        </dgm:presLayoutVars>
      </dgm:prSet>
      <dgm:spPr/>
    </dgm:pt>
    <dgm:pt modelId="{2C422A92-68D3-403F-810D-DE3224732870}" type="pres">
      <dgm:prSet presAssocID="{1E19DA93-01B0-4454-9EC4-4B2FCF53DF4D}" presName="aSpace2" presStyleCnt="0"/>
      <dgm:spPr/>
    </dgm:pt>
    <dgm:pt modelId="{CC0130CC-0367-43D8-BF0C-3CD59D901316}" type="pres">
      <dgm:prSet presAssocID="{08B33ED2-2F30-4871-AAA2-ADEA70CF7A32}" presName="childNode" presStyleLbl="node1" presStyleIdx="7" presStyleCnt="26">
        <dgm:presLayoutVars>
          <dgm:bulletEnabled val="1"/>
        </dgm:presLayoutVars>
      </dgm:prSet>
      <dgm:spPr/>
    </dgm:pt>
    <dgm:pt modelId="{6770EACB-56B2-4FEE-83FE-084ACC89B5F8}" type="pres">
      <dgm:prSet presAssocID="{08B33ED2-2F30-4871-AAA2-ADEA70CF7A32}" presName="aSpace2" presStyleCnt="0"/>
      <dgm:spPr/>
    </dgm:pt>
    <dgm:pt modelId="{97462E43-006A-487C-8194-315601402CC8}" type="pres">
      <dgm:prSet presAssocID="{C95E408B-ECF9-4CDD-9364-25D6FC84FA87}" presName="childNode" presStyleLbl="node1" presStyleIdx="8" presStyleCnt="26">
        <dgm:presLayoutVars>
          <dgm:bulletEnabled val="1"/>
        </dgm:presLayoutVars>
      </dgm:prSet>
      <dgm:spPr/>
    </dgm:pt>
    <dgm:pt modelId="{D5D1ACA5-CC11-467A-B9E3-9C1A8CE31C10}" type="pres">
      <dgm:prSet presAssocID="{C95E408B-ECF9-4CDD-9364-25D6FC84FA87}" presName="aSpace2" presStyleCnt="0"/>
      <dgm:spPr/>
    </dgm:pt>
    <dgm:pt modelId="{47321A02-6BDF-4BE1-A9F0-CC6FC4735F08}" type="pres">
      <dgm:prSet presAssocID="{FD845323-BAE5-4B4C-9EA5-18096CD3FF7B}" presName="childNode" presStyleLbl="node1" presStyleIdx="9" presStyleCnt="26">
        <dgm:presLayoutVars>
          <dgm:bulletEnabled val="1"/>
        </dgm:presLayoutVars>
      </dgm:prSet>
      <dgm:spPr/>
    </dgm:pt>
    <dgm:pt modelId="{9CC16373-D0FB-405A-8ADD-D639452AC15F}" type="pres">
      <dgm:prSet presAssocID="{FD845323-BAE5-4B4C-9EA5-18096CD3FF7B}" presName="aSpace2" presStyleCnt="0"/>
      <dgm:spPr/>
    </dgm:pt>
    <dgm:pt modelId="{E63FAE70-04F7-4F64-8696-5247A75776FA}" type="pres">
      <dgm:prSet presAssocID="{826B6FF5-95A0-47AA-BB7A-B280262F31CE}" presName="childNode" presStyleLbl="node1" presStyleIdx="10" presStyleCnt="26">
        <dgm:presLayoutVars>
          <dgm:bulletEnabled val="1"/>
        </dgm:presLayoutVars>
      </dgm:prSet>
      <dgm:spPr/>
    </dgm:pt>
    <dgm:pt modelId="{9E9E9079-2803-4610-ADA7-3E15D521EA8C}" type="pres">
      <dgm:prSet presAssocID="{826B6FF5-95A0-47AA-BB7A-B280262F31CE}" presName="aSpace2" presStyleCnt="0"/>
      <dgm:spPr/>
    </dgm:pt>
    <dgm:pt modelId="{0E3DAB4A-1F72-4186-8A9B-E4F1EA5A3CE3}" type="pres">
      <dgm:prSet presAssocID="{5C27C423-60BD-419B-978A-7BA0C06999DE}" presName="childNode" presStyleLbl="node1" presStyleIdx="11" presStyleCnt="26">
        <dgm:presLayoutVars>
          <dgm:bulletEnabled val="1"/>
        </dgm:presLayoutVars>
      </dgm:prSet>
      <dgm:spPr/>
    </dgm:pt>
    <dgm:pt modelId="{B2029668-A6F0-4815-9689-7F261531883D}" type="pres">
      <dgm:prSet presAssocID="{5C27C423-60BD-419B-978A-7BA0C06999DE}" presName="aSpace2" presStyleCnt="0"/>
      <dgm:spPr/>
    </dgm:pt>
    <dgm:pt modelId="{479B3E0E-DD4A-4448-A8A0-EC5DFE3BD87D}" type="pres">
      <dgm:prSet presAssocID="{35DDDA17-2177-464F-80B0-65EA1406E5AF}" presName="childNode" presStyleLbl="node1" presStyleIdx="12" presStyleCnt="26">
        <dgm:presLayoutVars>
          <dgm:bulletEnabled val="1"/>
        </dgm:presLayoutVars>
      </dgm:prSet>
      <dgm:spPr/>
    </dgm:pt>
    <dgm:pt modelId="{776B6F9B-061A-457F-B3DE-9B4525FEBF6A}" type="pres">
      <dgm:prSet presAssocID="{35DDDA17-2177-464F-80B0-65EA1406E5AF}" presName="aSpace2" presStyleCnt="0"/>
      <dgm:spPr/>
    </dgm:pt>
    <dgm:pt modelId="{4CEF8946-6FD2-455A-96BE-4743BE18FD22}" type="pres">
      <dgm:prSet presAssocID="{C3A97576-66EE-4F36-AD66-08CE19648605}" presName="childNode" presStyleLbl="node1" presStyleIdx="13" presStyleCnt="26">
        <dgm:presLayoutVars>
          <dgm:bulletEnabled val="1"/>
        </dgm:presLayoutVars>
      </dgm:prSet>
      <dgm:spPr/>
    </dgm:pt>
    <dgm:pt modelId="{BE88EF00-6CAF-41FB-8AB1-4CC6C68FD637}" type="pres">
      <dgm:prSet presAssocID="{C3A97576-66EE-4F36-AD66-08CE19648605}" presName="aSpace2" presStyleCnt="0"/>
      <dgm:spPr/>
    </dgm:pt>
    <dgm:pt modelId="{2E29B8A4-E4E3-4AC1-8C41-4EB3119F47A9}" type="pres">
      <dgm:prSet presAssocID="{BED0692E-157B-46A4-BD2C-8E9320A1B093}" presName="childNode" presStyleLbl="node1" presStyleIdx="14" presStyleCnt="26">
        <dgm:presLayoutVars>
          <dgm:bulletEnabled val="1"/>
        </dgm:presLayoutVars>
      </dgm:prSet>
      <dgm:spPr/>
    </dgm:pt>
    <dgm:pt modelId="{96699E8F-74B5-4CD9-AC84-1735449E3678}" type="pres">
      <dgm:prSet presAssocID="{BED0692E-157B-46A4-BD2C-8E9320A1B093}" presName="aSpace2" presStyleCnt="0"/>
      <dgm:spPr/>
    </dgm:pt>
    <dgm:pt modelId="{E2339A9A-4E7A-4B56-BB95-94C515DDE241}" type="pres">
      <dgm:prSet presAssocID="{D58A6D40-9619-4569-89B7-13E800C4B476}" presName="childNode" presStyleLbl="node1" presStyleIdx="15" presStyleCnt="26">
        <dgm:presLayoutVars>
          <dgm:bulletEnabled val="1"/>
        </dgm:presLayoutVars>
      </dgm:prSet>
      <dgm:spPr/>
    </dgm:pt>
    <dgm:pt modelId="{2EECD0D8-44CF-467E-A443-8D03B63F1B3D}" type="pres">
      <dgm:prSet presAssocID="{D58A6D40-9619-4569-89B7-13E800C4B476}" presName="aSpace2" presStyleCnt="0"/>
      <dgm:spPr/>
    </dgm:pt>
    <dgm:pt modelId="{5ECE4DF8-1496-4C2E-BF8F-66DA54FAE938}" type="pres">
      <dgm:prSet presAssocID="{D4EE4BC2-240C-48AB-B080-FC614C3A5AAA}" presName="childNode" presStyleLbl="node1" presStyleIdx="16" presStyleCnt="26">
        <dgm:presLayoutVars>
          <dgm:bulletEnabled val="1"/>
        </dgm:presLayoutVars>
      </dgm:prSet>
      <dgm:spPr/>
    </dgm:pt>
    <dgm:pt modelId="{43B7B39A-57D0-45FE-A148-0DE40994A562}" type="pres">
      <dgm:prSet presAssocID="{C7EFBDD3-5294-4D47-8846-A08B71D4A8CC}" presName="aSpace" presStyleCnt="0"/>
      <dgm:spPr/>
    </dgm:pt>
    <dgm:pt modelId="{FBED15B0-54A9-4BC1-AF72-96B153F42109}" type="pres">
      <dgm:prSet presAssocID="{D113DD07-8750-4A4F-83EA-0389E4597A92}" presName="compNode" presStyleCnt="0"/>
      <dgm:spPr/>
    </dgm:pt>
    <dgm:pt modelId="{4FE73880-E4EC-4D19-80AF-B8C2846A64EF}" type="pres">
      <dgm:prSet presAssocID="{D113DD07-8750-4A4F-83EA-0389E4597A92}" presName="aNode" presStyleLbl="bgShp" presStyleIdx="2" presStyleCnt="3"/>
      <dgm:spPr/>
    </dgm:pt>
    <dgm:pt modelId="{6C183903-68B9-49CC-B026-BDAE62C86085}" type="pres">
      <dgm:prSet presAssocID="{D113DD07-8750-4A4F-83EA-0389E4597A92}" presName="textNode" presStyleLbl="bgShp" presStyleIdx="2" presStyleCnt="3"/>
      <dgm:spPr/>
    </dgm:pt>
    <dgm:pt modelId="{7AAEF9AB-334D-4B4A-A4DA-35803D2377A3}" type="pres">
      <dgm:prSet presAssocID="{D113DD07-8750-4A4F-83EA-0389E4597A92}" presName="compChildNode" presStyleCnt="0"/>
      <dgm:spPr/>
    </dgm:pt>
    <dgm:pt modelId="{67F220B1-B68D-4977-9505-B4978B2F0CEF}" type="pres">
      <dgm:prSet presAssocID="{D113DD07-8750-4A4F-83EA-0389E4597A92}" presName="theInnerList" presStyleCnt="0"/>
      <dgm:spPr/>
    </dgm:pt>
    <dgm:pt modelId="{5E98B952-B6A4-4D2E-B686-E49394C7CAD6}" type="pres">
      <dgm:prSet presAssocID="{5F415AA2-DC34-4AE0-8622-EEEC20C66AFC}" presName="childNode" presStyleLbl="node1" presStyleIdx="17" presStyleCnt="26">
        <dgm:presLayoutVars>
          <dgm:bulletEnabled val="1"/>
        </dgm:presLayoutVars>
      </dgm:prSet>
      <dgm:spPr/>
    </dgm:pt>
    <dgm:pt modelId="{771D5FD0-E1D3-4927-A1DC-6F1395D39B6D}" type="pres">
      <dgm:prSet presAssocID="{5F415AA2-DC34-4AE0-8622-EEEC20C66AFC}" presName="aSpace2" presStyleCnt="0"/>
      <dgm:spPr/>
    </dgm:pt>
    <dgm:pt modelId="{2F7C5E99-1E91-4589-A0BF-02B184A65FBC}" type="pres">
      <dgm:prSet presAssocID="{9A1AA6A4-5C19-4EA6-B3A6-F3207581A92E}" presName="childNode" presStyleLbl="node1" presStyleIdx="18" presStyleCnt="26">
        <dgm:presLayoutVars>
          <dgm:bulletEnabled val="1"/>
        </dgm:presLayoutVars>
      </dgm:prSet>
      <dgm:spPr/>
    </dgm:pt>
    <dgm:pt modelId="{50111DF0-6BE8-41E5-98CB-69822952D44A}" type="pres">
      <dgm:prSet presAssocID="{9A1AA6A4-5C19-4EA6-B3A6-F3207581A92E}" presName="aSpace2" presStyleCnt="0"/>
      <dgm:spPr/>
    </dgm:pt>
    <dgm:pt modelId="{DF6585EB-B942-4AFD-897A-48BA5EF35890}" type="pres">
      <dgm:prSet presAssocID="{C7A76616-DB90-41BF-A4EF-303EE9F779EB}" presName="childNode" presStyleLbl="node1" presStyleIdx="19" presStyleCnt="26">
        <dgm:presLayoutVars>
          <dgm:bulletEnabled val="1"/>
        </dgm:presLayoutVars>
      </dgm:prSet>
      <dgm:spPr/>
    </dgm:pt>
    <dgm:pt modelId="{A1E2B405-D759-48BC-994E-5E7AA762EFEA}" type="pres">
      <dgm:prSet presAssocID="{C7A76616-DB90-41BF-A4EF-303EE9F779EB}" presName="aSpace2" presStyleCnt="0"/>
      <dgm:spPr/>
    </dgm:pt>
    <dgm:pt modelId="{73B91319-2FDA-4B02-A3A0-32CD65546490}" type="pres">
      <dgm:prSet presAssocID="{AADBD54E-FBEF-4DE1-A4F5-9860BA145B3D}" presName="childNode" presStyleLbl="node1" presStyleIdx="20" presStyleCnt="26">
        <dgm:presLayoutVars>
          <dgm:bulletEnabled val="1"/>
        </dgm:presLayoutVars>
      </dgm:prSet>
      <dgm:spPr/>
    </dgm:pt>
    <dgm:pt modelId="{149101A2-9DEA-4B5F-AC46-8360379CF3C7}" type="pres">
      <dgm:prSet presAssocID="{AADBD54E-FBEF-4DE1-A4F5-9860BA145B3D}" presName="aSpace2" presStyleCnt="0"/>
      <dgm:spPr/>
    </dgm:pt>
    <dgm:pt modelId="{BA6C4909-045A-41A3-A22B-DC24449DBB6A}" type="pres">
      <dgm:prSet presAssocID="{E9808D04-9D7E-4B55-ACA7-FC00F1A87E96}" presName="childNode" presStyleLbl="node1" presStyleIdx="21" presStyleCnt="26">
        <dgm:presLayoutVars>
          <dgm:bulletEnabled val="1"/>
        </dgm:presLayoutVars>
      </dgm:prSet>
      <dgm:spPr/>
    </dgm:pt>
    <dgm:pt modelId="{51482042-190C-444A-9E2F-800ECB7A2B28}" type="pres">
      <dgm:prSet presAssocID="{E9808D04-9D7E-4B55-ACA7-FC00F1A87E96}" presName="aSpace2" presStyleCnt="0"/>
      <dgm:spPr/>
    </dgm:pt>
    <dgm:pt modelId="{E3C48471-A3EE-42E0-8915-B4B5694C7BD6}" type="pres">
      <dgm:prSet presAssocID="{512A9EF8-3A47-4701-907C-E384AF317286}" presName="childNode" presStyleLbl="node1" presStyleIdx="22" presStyleCnt="26">
        <dgm:presLayoutVars>
          <dgm:bulletEnabled val="1"/>
        </dgm:presLayoutVars>
      </dgm:prSet>
      <dgm:spPr/>
    </dgm:pt>
    <dgm:pt modelId="{A1C59E62-ADAA-463E-A683-FBA989BB7D51}" type="pres">
      <dgm:prSet presAssocID="{512A9EF8-3A47-4701-907C-E384AF317286}" presName="aSpace2" presStyleCnt="0"/>
      <dgm:spPr/>
    </dgm:pt>
    <dgm:pt modelId="{A0404852-552B-4F2A-94C0-F1C07150FC87}" type="pres">
      <dgm:prSet presAssocID="{521DEE10-60DB-46D2-81C4-842046D71460}" presName="childNode" presStyleLbl="node1" presStyleIdx="23" presStyleCnt="26">
        <dgm:presLayoutVars>
          <dgm:bulletEnabled val="1"/>
        </dgm:presLayoutVars>
      </dgm:prSet>
      <dgm:spPr/>
    </dgm:pt>
    <dgm:pt modelId="{A5AA7716-930C-4B1F-8F62-A4B67AA70B1F}" type="pres">
      <dgm:prSet presAssocID="{521DEE10-60DB-46D2-81C4-842046D71460}" presName="aSpace2" presStyleCnt="0"/>
      <dgm:spPr/>
    </dgm:pt>
    <dgm:pt modelId="{C81D3518-48A8-4947-8FA7-1C017C42A585}" type="pres">
      <dgm:prSet presAssocID="{1BD1FB7D-F5C3-41DD-B700-916B32DD5A9C}" presName="childNode" presStyleLbl="node1" presStyleIdx="24" presStyleCnt="26">
        <dgm:presLayoutVars>
          <dgm:bulletEnabled val="1"/>
        </dgm:presLayoutVars>
      </dgm:prSet>
      <dgm:spPr/>
    </dgm:pt>
    <dgm:pt modelId="{4A9137F5-2521-4F8F-B16E-5E17FE8E2E95}" type="pres">
      <dgm:prSet presAssocID="{1BD1FB7D-F5C3-41DD-B700-916B32DD5A9C}" presName="aSpace2" presStyleCnt="0"/>
      <dgm:spPr/>
    </dgm:pt>
    <dgm:pt modelId="{68A274BB-C5F5-4472-80D7-2900CEBDC4EE}" type="pres">
      <dgm:prSet presAssocID="{E66ED140-C962-47C3-98E6-7DA70FA0F819}" presName="childNode" presStyleLbl="node1" presStyleIdx="25" presStyleCnt="26">
        <dgm:presLayoutVars>
          <dgm:bulletEnabled val="1"/>
        </dgm:presLayoutVars>
      </dgm:prSet>
      <dgm:spPr/>
    </dgm:pt>
  </dgm:ptLst>
  <dgm:cxnLst>
    <dgm:cxn modelId="{EEB84703-88CD-4C96-9D29-D39F4592222F}" type="presOf" srcId="{C95E408B-ECF9-4CDD-9364-25D6FC84FA87}" destId="{97462E43-006A-487C-8194-315601402CC8}" srcOrd="0" destOrd="0" presId="urn:microsoft.com/office/officeart/2005/8/layout/lProcess2"/>
    <dgm:cxn modelId="{36A80E05-0DD1-423A-96E6-9D65DBB7FE95}" type="presOf" srcId="{45557348-3A6A-4AD2-9A1D-424C81977EA2}" destId="{1608D2CB-C9F7-4883-8586-B1896FD43F57}" srcOrd="0" destOrd="0" presId="urn:microsoft.com/office/officeart/2005/8/layout/lProcess2"/>
    <dgm:cxn modelId="{A8B45B07-14EE-422E-B011-B9695D245040}" srcId="{AC493F96-41BB-4206-AFFC-6E2C4F20784E}" destId="{C7EFBDD3-5294-4D47-8846-A08B71D4A8CC}" srcOrd="1" destOrd="0" parTransId="{6A95F454-7D12-4DDA-A691-A0B03E91DAE3}" sibTransId="{A152950A-58F3-4BEF-8851-D75FA2F7FE46}"/>
    <dgm:cxn modelId="{F2759D09-096B-42C6-BB68-4E3227DA7ED1}" type="presOf" srcId="{5C27C423-60BD-419B-978A-7BA0C06999DE}" destId="{0E3DAB4A-1F72-4186-8A9B-E4F1EA5A3CE3}" srcOrd="0" destOrd="0" presId="urn:microsoft.com/office/officeart/2005/8/layout/lProcess2"/>
    <dgm:cxn modelId="{39867A12-5173-4578-BC53-73685E37DFB0}" srcId="{D113DD07-8750-4A4F-83EA-0389E4597A92}" destId="{1BD1FB7D-F5C3-41DD-B700-916B32DD5A9C}" srcOrd="7" destOrd="0" parTransId="{F16AA772-1A2F-4177-8F44-656A99F39A01}" sibTransId="{AFEF64CD-939A-4AE5-BDA3-1E650E2AD278}"/>
    <dgm:cxn modelId="{5504401F-88A3-4450-A4AC-A22CAA138094}" type="presOf" srcId="{E66ED140-C962-47C3-98E6-7DA70FA0F819}" destId="{68A274BB-C5F5-4472-80D7-2900CEBDC4EE}" srcOrd="0" destOrd="0" presId="urn:microsoft.com/office/officeart/2005/8/layout/lProcess2"/>
    <dgm:cxn modelId="{C84FA421-4FA3-41BE-A0CB-DEE8F5951FEC}" srcId="{AC493F96-41BB-4206-AFFC-6E2C4F20784E}" destId="{D113DD07-8750-4A4F-83EA-0389E4597A92}" srcOrd="2" destOrd="0" parTransId="{2DBB77A9-6E3E-451A-81D6-B86C7FB8A7B2}" sibTransId="{635192F0-8820-4EF9-BB7C-86B9B11DEB71}"/>
    <dgm:cxn modelId="{D5086227-C3E4-4633-861B-01302FD941CF}" type="presOf" srcId="{5F415AA2-DC34-4AE0-8622-EEEC20C66AFC}" destId="{5E98B952-B6A4-4D2E-B686-E49394C7CAD6}" srcOrd="0" destOrd="0" presId="urn:microsoft.com/office/officeart/2005/8/layout/lProcess2"/>
    <dgm:cxn modelId="{CF28A928-1675-4B85-A847-159EB1F24C5A}" srcId="{C7EFBDD3-5294-4D47-8846-A08B71D4A8CC}" destId="{FD845323-BAE5-4B4C-9EA5-18096CD3FF7B}" srcOrd="4" destOrd="0" parTransId="{60D255E9-5573-4732-9943-35CA2F56E713}" sibTransId="{622BC23B-C494-4854-9D5A-C1EDA1AA2B65}"/>
    <dgm:cxn modelId="{D69B6040-C52F-44B6-B58F-6C57A3EE8312}" srcId="{D113DD07-8750-4A4F-83EA-0389E4597A92}" destId="{521DEE10-60DB-46D2-81C4-842046D71460}" srcOrd="6" destOrd="0" parTransId="{BBE38417-270D-4431-AE0A-752B3A591F0B}" sibTransId="{37D0A7C3-6B94-457D-A4A3-AED08FA15127}"/>
    <dgm:cxn modelId="{46868360-1C57-4DBF-894E-80A4CFA5E7F8}" type="presOf" srcId="{C7EFBDD3-5294-4D47-8846-A08B71D4A8CC}" destId="{C9F1157A-A497-49AB-9F56-585DF37546DD}" srcOrd="0" destOrd="0" presId="urn:microsoft.com/office/officeart/2005/8/layout/lProcess2"/>
    <dgm:cxn modelId="{1BDF3A43-9EB3-42AB-82E9-927F9D732915}" type="presOf" srcId="{8AE50E50-FFDC-4C48-856F-D6BD9B42A29E}" destId="{773DAA92-124D-45ED-B50D-8D7EFF0D21F8}" srcOrd="0" destOrd="0" presId="urn:microsoft.com/office/officeart/2005/8/layout/lProcess2"/>
    <dgm:cxn modelId="{3046AF64-CEAE-4C82-A3BD-0E0CD17B0F5C}" type="presOf" srcId="{D113DD07-8750-4A4F-83EA-0389E4597A92}" destId="{6C183903-68B9-49CC-B026-BDAE62C86085}" srcOrd="1" destOrd="0" presId="urn:microsoft.com/office/officeart/2005/8/layout/lProcess2"/>
    <dgm:cxn modelId="{D079A865-A14E-4BAE-A55C-BC38A30D1D54}" srcId="{C7EFBDD3-5294-4D47-8846-A08B71D4A8CC}" destId="{C3A97576-66EE-4F36-AD66-08CE19648605}" srcOrd="8" destOrd="0" parTransId="{BEFA5EC9-AB2E-4DD5-A990-D1F96867A6D1}" sibTransId="{AFBD2A11-4DFC-482F-A1AA-118F6AEC0952}"/>
    <dgm:cxn modelId="{F69DFC66-86C0-4748-A69A-59C60E4A1E8D}" srcId="{45557348-3A6A-4AD2-9A1D-424C81977EA2}" destId="{990EF9D6-3EE0-4CF8-8D5D-8FA21372A41F}" srcOrd="3" destOrd="0" parTransId="{3CC3F8E3-2447-481A-9D2F-447B346AA3CD}" sibTransId="{8BCEA7EE-E48A-4885-ADB8-52DF2FF9F87D}"/>
    <dgm:cxn modelId="{34E1194A-9F75-470E-87DD-0699E83433DA}" srcId="{C7EFBDD3-5294-4D47-8846-A08B71D4A8CC}" destId="{1E19DA93-01B0-4454-9EC4-4B2FCF53DF4D}" srcOrd="1" destOrd="0" parTransId="{D39D3C83-A912-4FAC-820A-0F40E07BECEC}" sibTransId="{4F47ADB1-804D-40FE-B3DC-0E8ACD8BCA06}"/>
    <dgm:cxn modelId="{74886C70-28A7-4A1C-90DE-38CCAA6CE302}" type="presOf" srcId="{249CD653-BB32-458B-B515-5A9086CD3DE0}" destId="{9DE391B5-D20D-4AAD-B883-4A060AA59FAB}" srcOrd="0" destOrd="0" presId="urn:microsoft.com/office/officeart/2005/8/layout/lProcess2"/>
    <dgm:cxn modelId="{703A9C71-23C1-47EE-80FC-F4C2CD5DEC8D}" type="presOf" srcId="{BED0692E-157B-46A4-BD2C-8E9320A1B093}" destId="{2E29B8A4-E4E3-4AC1-8C41-4EB3119F47A9}" srcOrd="0" destOrd="0" presId="urn:microsoft.com/office/officeart/2005/8/layout/lProcess2"/>
    <dgm:cxn modelId="{D3859052-4B15-4925-ADC4-33BBCC58F7EA}" srcId="{AC493F96-41BB-4206-AFFC-6E2C4F20784E}" destId="{45557348-3A6A-4AD2-9A1D-424C81977EA2}" srcOrd="0" destOrd="0" parTransId="{FC2F5503-60DF-45DA-9A15-0FB7360CB0CD}" sibTransId="{D2452B52-6217-4856-A1B3-3EC8A6E009EC}"/>
    <dgm:cxn modelId="{2517B053-3E52-4845-80CE-889451B5C3DD}" type="presOf" srcId="{45557348-3A6A-4AD2-9A1D-424C81977EA2}" destId="{D9F38F83-F672-4561-8A1D-0007414F2E89}" srcOrd="1" destOrd="0" presId="urn:microsoft.com/office/officeart/2005/8/layout/lProcess2"/>
    <dgm:cxn modelId="{23CEC275-3C63-4615-9AB2-42B7F07C5C57}" type="presOf" srcId="{D4EE4BC2-240C-48AB-B080-FC614C3A5AAA}" destId="{5ECE4DF8-1496-4C2E-BF8F-66DA54FAE938}" srcOrd="0" destOrd="0" presId="urn:microsoft.com/office/officeart/2005/8/layout/lProcess2"/>
    <dgm:cxn modelId="{397A2F56-0235-4411-9800-355BADE534B0}" srcId="{C7EFBDD3-5294-4D47-8846-A08B71D4A8CC}" destId="{BED0692E-157B-46A4-BD2C-8E9320A1B093}" srcOrd="9" destOrd="0" parTransId="{B96E3E2F-3F4F-4542-A4B7-E4F3D2C7C0AE}" sibTransId="{4702CEE7-5382-4B04-B289-C276B3D0EBE1}"/>
    <dgm:cxn modelId="{B1A24B77-7726-4FF3-8283-7803E586F51E}" srcId="{D113DD07-8750-4A4F-83EA-0389E4597A92}" destId="{5F415AA2-DC34-4AE0-8622-EEEC20C66AFC}" srcOrd="0" destOrd="0" parTransId="{A63A8B40-2EB4-4563-9A37-74451277C730}" sibTransId="{DBF91ED6-20DF-46DB-AA81-BC80BE011E5F}"/>
    <dgm:cxn modelId="{621DBC78-3CA4-4EE2-9179-A95631BE6F0E}" srcId="{D113DD07-8750-4A4F-83EA-0389E4597A92}" destId="{E9808D04-9D7E-4B55-ACA7-FC00F1A87E96}" srcOrd="4" destOrd="0" parTransId="{C7C26A35-BAB3-48A3-8D97-712D6070CDC6}" sibTransId="{17F20AF7-3D09-4AA7-AFC6-E307DD692A13}"/>
    <dgm:cxn modelId="{A93C447B-B1F7-499A-9CC5-E58DE65037BE}" srcId="{D113DD07-8750-4A4F-83EA-0389E4597A92}" destId="{E66ED140-C962-47C3-98E6-7DA70FA0F819}" srcOrd="8" destOrd="0" parTransId="{8E874ED4-E2AD-4B5B-8551-834E4AFB0CD8}" sibTransId="{7C551B24-4716-4DD7-BC9B-F74C7A3DF73D}"/>
    <dgm:cxn modelId="{A55D4F7C-AF38-4ABC-BAF5-4EF705D68F04}" type="presOf" srcId="{FD845323-BAE5-4B4C-9EA5-18096CD3FF7B}" destId="{47321A02-6BDF-4BE1-A9F0-CC6FC4735F08}" srcOrd="0" destOrd="0" presId="urn:microsoft.com/office/officeart/2005/8/layout/lProcess2"/>
    <dgm:cxn modelId="{6C045B82-D405-432C-8476-09093A8E1B77}" type="presOf" srcId="{AADBD54E-FBEF-4DE1-A4F5-9860BA145B3D}" destId="{73B91319-2FDA-4B02-A3A0-32CD65546490}" srcOrd="0" destOrd="0" presId="urn:microsoft.com/office/officeart/2005/8/layout/lProcess2"/>
    <dgm:cxn modelId="{DF014883-174D-4850-B5F7-76D8B5D87252}" srcId="{C7EFBDD3-5294-4D47-8846-A08B71D4A8CC}" destId="{08B33ED2-2F30-4871-AAA2-ADEA70CF7A32}" srcOrd="2" destOrd="0" parTransId="{D9F62B17-2CC9-4F79-A191-5400A2D40218}" sibTransId="{AEB0F16E-EE79-4121-BFA1-3660EAF1ED9E}"/>
    <dgm:cxn modelId="{5C83DE8E-446C-45BD-B2A1-DE7158203B53}" type="presOf" srcId="{E9808D04-9D7E-4B55-ACA7-FC00F1A87E96}" destId="{BA6C4909-045A-41A3-A22B-DC24449DBB6A}" srcOrd="0" destOrd="0" presId="urn:microsoft.com/office/officeart/2005/8/layout/lProcess2"/>
    <dgm:cxn modelId="{F438EF8F-8F63-4E80-8F37-34473BBDDEF4}" srcId="{D113DD07-8750-4A4F-83EA-0389E4597A92}" destId="{512A9EF8-3A47-4701-907C-E384AF317286}" srcOrd="5" destOrd="0" parTransId="{1B11804B-6573-4232-8AB9-F7BE58B1E640}" sibTransId="{2E823541-A3F9-4F62-BE4F-BF1D2DE64A89}"/>
    <dgm:cxn modelId="{A8801F90-DE9F-456B-80D3-F75AC56D57A0}" srcId="{D113DD07-8750-4A4F-83EA-0389E4597A92}" destId="{9A1AA6A4-5C19-4EA6-B3A6-F3207581A92E}" srcOrd="1" destOrd="0" parTransId="{F29DA338-F604-4F37-90F8-BB56475C9BFF}" sibTransId="{CBFC2E7B-09D6-4644-A226-2D5DDE689EB7}"/>
    <dgm:cxn modelId="{60AAF590-AA61-484E-95AB-6C8EF01B35B6}" type="presOf" srcId="{FD3C1F99-4D03-457E-9576-B28A76E5CC74}" destId="{5507DD80-36A5-46FB-BB57-B19CC20D6A01}" srcOrd="0" destOrd="0" presId="urn:microsoft.com/office/officeart/2005/8/layout/lProcess2"/>
    <dgm:cxn modelId="{F33E8697-D929-44DD-9046-F41E3CD64208}" srcId="{C7EFBDD3-5294-4D47-8846-A08B71D4A8CC}" destId="{35DDDA17-2177-464F-80B0-65EA1406E5AF}" srcOrd="7" destOrd="0" parTransId="{F0B103F2-9ED2-438E-B67C-2DCD11D14FE8}" sibTransId="{E54A03C0-9539-4D00-96F7-93DD8D94ED82}"/>
    <dgm:cxn modelId="{D534DE9A-6839-49C7-9A5D-5EE53635EA64}" srcId="{45557348-3A6A-4AD2-9A1D-424C81977EA2}" destId="{249CD653-BB32-458B-B515-5A9086CD3DE0}" srcOrd="2" destOrd="0" parTransId="{FF698D86-8F76-4384-A04B-26AAEE051BF5}" sibTransId="{D6C2D94F-021E-4450-B7B3-F2BCD55B37E0}"/>
    <dgm:cxn modelId="{652A4DA1-E5FD-4D9D-97E0-B4B4A3A4F336}" srcId="{C7EFBDD3-5294-4D47-8846-A08B71D4A8CC}" destId="{C95E408B-ECF9-4CDD-9364-25D6FC84FA87}" srcOrd="3" destOrd="0" parTransId="{24EA8C2E-CC47-451F-9D0A-F65B192646BE}" sibTransId="{9B223ACC-D152-4257-8EFE-D04695E8ACF0}"/>
    <dgm:cxn modelId="{4A14B8A3-CBAE-4558-A739-9D91C6EA8AB2}" srcId="{45557348-3A6A-4AD2-9A1D-424C81977EA2}" destId="{B6F7141C-A85A-48DA-97CA-3AF88A65E424}" srcOrd="1" destOrd="0" parTransId="{EE6D9B4E-1C1A-493A-AE31-799FED3DD237}" sibTransId="{2FE91624-5B86-43B6-9922-6360DFC759DE}"/>
    <dgm:cxn modelId="{142E1EA4-3C96-4C66-8944-8FA55B36260D}" srcId="{45557348-3A6A-4AD2-9A1D-424C81977EA2}" destId="{AC233F6B-79A6-47B1-BDA8-0CF40CD17339}" srcOrd="0" destOrd="0" parTransId="{F59C72C1-8B4F-40DD-B3D3-391F28FC5DCF}" sibTransId="{E19E99B2-B608-49D0-B346-46A662489343}"/>
    <dgm:cxn modelId="{96B06DAF-DAFC-4AEA-BFA0-326A34F8F137}" srcId="{45557348-3A6A-4AD2-9A1D-424C81977EA2}" destId="{8AE50E50-FFDC-4C48-856F-D6BD9B42A29E}" srcOrd="4" destOrd="0" parTransId="{563342DC-46E1-4D4F-9325-F8B2C059324D}" sibTransId="{B4270ECC-E22E-4543-B1C6-6E9BFC5D51EC}"/>
    <dgm:cxn modelId="{491170B0-3D71-4A71-B172-40AA3B19F528}" type="presOf" srcId="{512A9EF8-3A47-4701-907C-E384AF317286}" destId="{E3C48471-A3EE-42E0-8915-B4B5694C7BD6}" srcOrd="0" destOrd="0" presId="urn:microsoft.com/office/officeart/2005/8/layout/lProcess2"/>
    <dgm:cxn modelId="{9533BAB1-BD66-4990-9F82-485AA9AD76C0}" srcId="{D113DD07-8750-4A4F-83EA-0389E4597A92}" destId="{C7A76616-DB90-41BF-A4EF-303EE9F779EB}" srcOrd="2" destOrd="0" parTransId="{112A9909-5B0D-4B1D-9B3A-E118FA87C977}" sibTransId="{F611529E-7551-4AA0-9FE8-0B746AC2B237}"/>
    <dgm:cxn modelId="{8F2516B2-456E-4CB8-9947-FD76A7B0DDCF}" srcId="{C7EFBDD3-5294-4D47-8846-A08B71D4A8CC}" destId="{D4EE4BC2-240C-48AB-B080-FC614C3A5AAA}" srcOrd="11" destOrd="0" parTransId="{617D4A14-6413-490C-B4F7-271B885C2799}" sibTransId="{9F9DF4AE-8935-40D7-9F72-4EE2FC482C9C}"/>
    <dgm:cxn modelId="{2B7EFDB4-B34A-437A-9C45-AFBB9BCF9025}" type="presOf" srcId="{C3A97576-66EE-4F36-AD66-08CE19648605}" destId="{4CEF8946-6FD2-455A-96BE-4743BE18FD22}" srcOrd="0" destOrd="0" presId="urn:microsoft.com/office/officeart/2005/8/layout/lProcess2"/>
    <dgm:cxn modelId="{D60F97BC-AF8E-4AA0-B1FE-43EA36B8D78A}" type="presOf" srcId="{9A1AA6A4-5C19-4EA6-B3A6-F3207581A92E}" destId="{2F7C5E99-1E91-4589-A0BF-02B184A65FBC}" srcOrd="0" destOrd="0" presId="urn:microsoft.com/office/officeart/2005/8/layout/lProcess2"/>
    <dgm:cxn modelId="{B90868BE-7AB5-4520-BBCE-C0BE59A5C86E}" type="presOf" srcId="{521DEE10-60DB-46D2-81C4-842046D71460}" destId="{A0404852-552B-4F2A-94C0-F1C07150FC87}" srcOrd="0" destOrd="0" presId="urn:microsoft.com/office/officeart/2005/8/layout/lProcess2"/>
    <dgm:cxn modelId="{A9F58AC5-AD06-42F9-B688-571DE47C8867}" type="presOf" srcId="{08B33ED2-2F30-4871-AAA2-ADEA70CF7A32}" destId="{CC0130CC-0367-43D8-BF0C-3CD59D901316}" srcOrd="0" destOrd="0" presId="urn:microsoft.com/office/officeart/2005/8/layout/lProcess2"/>
    <dgm:cxn modelId="{029843C9-0F18-401A-B49D-454EF1645114}" type="presOf" srcId="{826B6FF5-95A0-47AA-BB7A-B280262F31CE}" destId="{E63FAE70-04F7-4F64-8696-5247A75776FA}" srcOrd="0" destOrd="0" presId="urn:microsoft.com/office/officeart/2005/8/layout/lProcess2"/>
    <dgm:cxn modelId="{E1B4DCC9-4F45-48C7-8A73-C18573FF8479}" type="presOf" srcId="{D58A6D40-9619-4569-89B7-13E800C4B476}" destId="{E2339A9A-4E7A-4B56-BB95-94C515DDE241}" srcOrd="0" destOrd="0" presId="urn:microsoft.com/office/officeart/2005/8/layout/lProcess2"/>
    <dgm:cxn modelId="{CD8619CD-09CA-4CD2-970C-371AE2B15BB2}" type="presOf" srcId="{AC493F96-41BB-4206-AFFC-6E2C4F20784E}" destId="{7DF3B547-0DB4-480E-ABD5-CD926A56134B}" srcOrd="0" destOrd="0" presId="urn:microsoft.com/office/officeart/2005/8/layout/lProcess2"/>
    <dgm:cxn modelId="{E50D25D1-D43B-4078-AFAE-9E09594E16B6}" type="presOf" srcId="{AC233F6B-79A6-47B1-BDA8-0CF40CD17339}" destId="{4617C23E-B73C-47D5-A1BF-11C46528EE28}" srcOrd="0" destOrd="0" presId="urn:microsoft.com/office/officeart/2005/8/layout/lProcess2"/>
    <dgm:cxn modelId="{A2CB58D1-38ED-4AB7-AEA9-791295878EA1}" type="presOf" srcId="{C7EFBDD3-5294-4D47-8846-A08B71D4A8CC}" destId="{1A839FFF-43DC-4F41-B980-8E0DAC772D1C}" srcOrd="1" destOrd="0" presId="urn:microsoft.com/office/officeart/2005/8/layout/lProcess2"/>
    <dgm:cxn modelId="{2FE893D8-89E0-4C13-8F39-4243B46F9A47}" type="presOf" srcId="{35DDDA17-2177-464F-80B0-65EA1406E5AF}" destId="{479B3E0E-DD4A-4448-A8A0-EC5DFE3BD87D}" srcOrd="0" destOrd="0" presId="urn:microsoft.com/office/officeart/2005/8/layout/lProcess2"/>
    <dgm:cxn modelId="{9B9EC2D9-B81E-47D5-9AF7-5C9853A24233}" type="presOf" srcId="{D113DD07-8750-4A4F-83EA-0389E4597A92}" destId="{4FE73880-E4EC-4D19-80AF-B8C2846A64EF}" srcOrd="0" destOrd="0" presId="urn:microsoft.com/office/officeart/2005/8/layout/lProcess2"/>
    <dgm:cxn modelId="{5C2D1EDD-75CF-4599-B04B-9C5827074132}" type="presOf" srcId="{990EF9D6-3EE0-4CF8-8D5D-8FA21372A41F}" destId="{0ED00836-A78A-4037-8572-5A81F9F73F28}" srcOrd="0" destOrd="0" presId="urn:microsoft.com/office/officeart/2005/8/layout/lProcess2"/>
    <dgm:cxn modelId="{6660D0DF-DC7F-4282-A699-468884CE40F8}" type="presOf" srcId="{1BD1FB7D-F5C3-41DD-B700-916B32DD5A9C}" destId="{C81D3518-48A8-4947-8FA7-1C017C42A585}" srcOrd="0" destOrd="0" presId="urn:microsoft.com/office/officeart/2005/8/layout/lProcess2"/>
    <dgm:cxn modelId="{8D67A0E5-9074-43EE-BC43-B8F6BA753813}" type="presOf" srcId="{B6F7141C-A85A-48DA-97CA-3AF88A65E424}" destId="{C9EB92CA-93F9-41F2-858A-ECD35174C090}" srcOrd="0" destOrd="0" presId="urn:microsoft.com/office/officeart/2005/8/layout/lProcess2"/>
    <dgm:cxn modelId="{AB4CFAE6-F15B-4E22-821D-FC17ADED1B4C}" srcId="{D113DD07-8750-4A4F-83EA-0389E4597A92}" destId="{AADBD54E-FBEF-4DE1-A4F5-9860BA145B3D}" srcOrd="3" destOrd="0" parTransId="{16B25ACA-4E10-4DE9-B986-8E82461216AE}" sibTransId="{82EA1866-DA55-45A5-A9A1-15DC5E870081}"/>
    <dgm:cxn modelId="{71AA30ED-4E0B-4672-9E54-FF95C352015D}" type="presOf" srcId="{1E19DA93-01B0-4454-9EC4-4B2FCF53DF4D}" destId="{73BECDE7-249A-43C3-8C47-C46D932A4BC3}" srcOrd="0" destOrd="0" presId="urn:microsoft.com/office/officeart/2005/8/layout/lProcess2"/>
    <dgm:cxn modelId="{67CD57F2-8940-495D-B0F7-54AC84DD2947}" srcId="{C7EFBDD3-5294-4D47-8846-A08B71D4A8CC}" destId="{D58A6D40-9619-4569-89B7-13E800C4B476}" srcOrd="10" destOrd="0" parTransId="{4140CC43-9647-4819-A954-B22EE290F28C}" sibTransId="{7F9A8EEB-D76A-4913-AC92-C66897778FAD}"/>
    <dgm:cxn modelId="{3EB7D0F2-8F3D-4576-9919-98A6F4D8AF1E}" srcId="{C7EFBDD3-5294-4D47-8846-A08B71D4A8CC}" destId="{FD3C1F99-4D03-457E-9576-B28A76E5CC74}" srcOrd="0" destOrd="0" parTransId="{384825B5-AB29-4478-BADF-94308FB38ED1}" sibTransId="{3BDE8269-B740-4921-8DCF-C32384238C12}"/>
    <dgm:cxn modelId="{53D644F6-E972-45A9-8571-A567649E8520}" srcId="{C7EFBDD3-5294-4D47-8846-A08B71D4A8CC}" destId="{5C27C423-60BD-419B-978A-7BA0C06999DE}" srcOrd="6" destOrd="0" parTransId="{AE3F7E1C-159C-469A-8647-974B4D4E0D97}" sibTransId="{23756C0E-053E-475D-90F5-628E9A01B453}"/>
    <dgm:cxn modelId="{92D55FFE-F948-4515-A07C-3CC09DE2D318}" type="presOf" srcId="{C7A76616-DB90-41BF-A4EF-303EE9F779EB}" destId="{DF6585EB-B942-4AFD-897A-48BA5EF35890}" srcOrd="0" destOrd="0" presId="urn:microsoft.com/office/officeart/2005/8/layout/lProcess2"/>
    <dgm:cxn modelId="{4714ECFE-B859-4087-8374-AC194D36E97D}" srcId="{C7EFBDD3-5294-4D47-8846-A08B71D4A8CC}" destId="{826B6FF5-95A0-47AA-BB7A-B280262F31CE}" srcOrd="5" destOrd="0" parTransId="{97B6927B-9827-491E-8A21-1A547B710DB6}" sibTransId="{9342B370-16C3-411D-A50D-DA5ABEED79A3}"/>
    <dgm:cxn modelId="{9153E7E2-66C4-420C-A773-354D0E87B448}" type="presParOf" srcId="{7DF3B547-0DB4-480E-ABD5-CD926A56134B}" destId="{BD4EC3C0-22C5-4628-B9FC-B110026B7FD4}" srcOrd="0" destOrd="0" presId="urn:microsoft.com/office/officeart/2005/8/layout/lProcess2"/>
    <dgm:cxn modelId="{2BE5C92C-422F-461B-8247-C9BD682A116A}" type="presParOf" srcId="{BD4EC3C0-22C5-4628-B9FC-B110026B7FD4}" destId="{1608D2CB-C9F7-4883-8586-B1896FD43F57}" srcOrd="0" destOrd="0" presId="urn:microsoft.com/office/officeart/2005/8/layout/lProcess2"/>
    <dgm:cxn modelId="{BDF55BF0-0FD5-4A11-BDF7-D3DADC56AED2}" type="presParOf" srcId="{BD4EC3C0-22C5-4628-B9FC-B110026B7FD4}" destId="{D9F38F83-F672-4561-8A1D-0007414F2E89}" srcOrd="1" destOrd="0" presId="urn:microsoft.com/office/officeart/2005/8/layout/lProcess2"/>
    <dgm:cxn modelId="{99085E27-2FD7-4F9C-B268-19454E8CF677}" type="presParOf" srcId="{BD4EC3C0-22C5-4628-B9FC-B110026B7FD4}" destId="{6DFE937D-05F2-43A1-B837-03645C575007}" srcOrd="2" destOrd="0" presId="urn:microsoft.com/office/officeart/2005/8/layout/lProcess2"/>
    <dgm:cxn modelId="{FF680D18-6951-47B5-831E-227D95D51F5E}" type="presParOf" srcId="{6DFE937D-05F2-43A1-B837-03645C575007}" destId="{DBD8C2A2-7A98-42E4-A412-C4B685903A00}" srcOrd="0" destOrd="0" presId="urn:microsoft.com/office/officeart/2005/8/layout/lProcess2"/>
    <dgm:cxn modelId="{353416AB-2B43-4735-83FD-CE087DD64F2C}" type="presParOf" srcId="{DBD8C2A2-7A98-42E4-A412-C4B685903A00}" destId="{4617C23E-B73C-47D5-A1BF-11C46528EE28}" srcOrd="0" destOrd="0" presId="urn:microsoft.com/office/officeart/2005/8/layout/lProcess2"/>
    <dgm:cxn modelId="{C6C48E5D-BDFA-4241-907F-C88C1290C493}" type="presParOf" srcId="{DBD8C2A2-7A98-42E4-A412-C4B685903A00}" destId="{B48293D5-B277-4F8A-B465-B7CF2748E7FD}" srcOrd="1" destOrd="0" presId="urn:microsoft.com/office/officeart/2005/8/layout/lProcess2"/>
    <dgm:cxn modelId="{2EE45E4B-2B91-494B-8296-5F4E020358C7}" type="presParOf" srcId="{DBD8C2A2-7A98-42E4-A412-C4B685903A00}" destId="{C9EB92CA-93F9-41F2-858A-ECD35174C090}" srcOrd="2" destOrd="0" presId="urn:microsoft.com/office/officeart/2005/8/layout/lProcess2"/>
    <dgm:cxn modelId="{D99932E9-44D7-42FF-A9DB-E90C7F8F8EF2}" type="presParOf" srcId="{DBD8C2A2-7A98-42E4-A412-C4B685903A00}" destId="{D27E3027-A7FB-4A52-8283-6F195A0281C3}" srcOrd="3" destOrd="0" presId="urn:microsoft.com/office/officeart/2005/8/layout/lProcess2"/>
    <dgm:cxn modelId="{367F18D9-AEF3-4E5F-9BEB-9E1A597FA73D}" type="presParOf" srcId="{DBD8C2A2-7A98-42E4-A412-C4B685903A00}" destId="{9DE391B5-D20D-4AAD-B883-4A060AA59FAB}" srcOrd="4" destOrd="0" presId="urn:microsoft.com/office/officeart/2005/8/layout/lProcess2"/>
    <dgm:cxn modelId="{61748D8A-650C-47A2-B03F-6DC2452FE143}" type="presParOf" srcId="{DBD8C2A2-7A98-42E4-A412-C4B685903A00}" destId="{F4C4597B-6134-4849-859B-A3C49240096D}" srcOrd="5" destOrd="0" presId="urn:microsoft.com/office/officeart/2005/8/layout/lProcess2"/>
    <dgm:cxn modelId="{E18D71A2-A876-4DDC-AA2D-37C3DD418613}" type="presParOf" srcId="{DBD8C2A2-7A98-42E4-A412-C4B685903A00}" destId="{0ED00836-A78A-4037-8572-5A81F9F73F28}" srcOrd="6" destOrd="0" presId="urn:microsoft.com/office/officeart/2005/8/layout/lProcess2"/>
    <dgm:cxn modelId="{1B538DF9-BF9A-475D-9011-4BF904FE7C8B}" type="presParOf" srcId="{DBD8C2A2-7A98-42E4-A412-C4B685903A00}" destId="{0CD1611C-6905-41E8-93BF-D0A30D489B48}" srcOrd="7" destOrd="0" presId="urn:microsoft.com/office/officeart/2005/8/layout/lProcess2"/>
    <dgm:cxn modelId="{859B03D0-1AE2-4DFA-8B67-44CC6CCF0D5F}" type="presParOf" srcId="{DBD8C2A2-7A98-42E4-A412-C4B685903A00}" destId="{773DAA92-124D-45ED-B50D-8D7EFF0D21F8}" srcOrd="8" destOrd="0" presId="urn:microsoft.com/office/officeart/2005/8/layout/lProcess2"/>
    <dgm:cxn modelId="{3948ED76-FAF2-42C2-B7BF-BC55B0542986}" type="presParOf" srcId="{7DF3B547-0DB4-480E-ABD5-CD926A56134B}" destId="{31274D22-07A2-4A08-874B-8B5D58C3DE7E}" srcOrd="1" destOrd="0" presId="urn:microsoft.com/office/officeart/2005/8/layout/lProcess2"/>
    <dgm:cxn modelId="{4D0112B7-0FE6-40FF-A47C-0ABB927CB50C}" type="presParOf" srcId="{7DF3B547-0DB4-480E-ABD5-CD926A56134B}" destId="{42293ABD-9680-44A3-ACBD-B8FB492489B5}" srcOrd="2" destOrd="0" presId="urn:microsoft.com/office/officeart/2005/8/layout/lProcess2"/>
    <dgm:cxn modelId="{5E7D9BE1-31A1-4698-9F30-04EAB70AEB93}" type="presParOf" srcId="{42293ABD-9680-44A3-ACBD-B8FB492489B5}" destId="{C9F1157A-A497-49AB-9F56-585DF37546DD}" srcOrd="0" destOrd="0" presId="urn:microsoft.com/office/officeart/2005/8/layout/lProcess2"/>
    <dgm:cxn modelId="{1075B628-5F69-48A1-96D3-42872E17C8F3}" type="presParOf" srcId="{42293ABD-9680-44A3-ACBD-B8FB492489B5}" destId="{1A839FFF-43DC-4F41-B980-8E0DAC772D1C}" srcOrd="1" destOrd="0" presId="urn:microsoft.com/office/officeart/2005/8/layout/lProcess2"/>
    <dgm:cxn modelId="{1244BCCA-B7E0-46F2-8731-05AB81D5AB92}" type="presParOf" srcId="{42293ABD-9680-44A3-ACBD-B8FB492489B5}" destId="{A03F0993-F696-4F6B-B3B7-2678ACA5B394}" srcOrd="2" destOrd="0" presId="urn:microsoft.com/office/officeart/2005/8/layout/lProcess2"/>
    <dgm:cxn modelId="{E06C1FFC-A51E-4813-9263-63C4B43D4CF0}" type="presParOf" srcId="{A03F0993-F696-4F6B-B3B7-2678ACA5B394}" destId="{2F74E153-1288-4682-9FAD-B488327581FC}" srcOrd="0" destOrd="0" presId="urn:microsoft.com/office/officeart/2005/8/layout/lProcess2"/>
    <dgm:cxn modelId="{13EAE5FD-974D-49FA-A4E9-B59C1BDAEB01}" type="presParOf" srcId="{2F74E153-1288-4682-9FAD-B488327581FC}" destId="{5507DD80-36A5-46FB-BB57-B19CC20D6A01}" srcOrd="0" destOrd="0" presId="urn:microsoft.com/office/officeart/2005/8/layout/lProcess2"/>
    <dgm:cxn modelId="{29744F45-C7C5-416B-98D8-96875D020DD7}" type="presParOf" srcId="{2F74E153-1288-4682-9FAD-B488327581FC}" destId="{9492DB90-FFFE-4AC2-B4A7-460E9923F719}" srcOrd="1" destOrd="0" presId="urn:microsoft.com/office/officeart/2005/8/layout/lProcess2"/>
    <dgm:cxn modelId="{50457968-E6D3-4065-BA68-23571A76F51E}" type="presParOf" srcId="{2F74E153-1288-4682-9FAD-B488327581FC}" destId="{73BECDE7-249A-43C3-8C47-C46D932A4BC3}" srcOrd="2" destOrd="0" presId="urn:microsoft.com/office/officeart/2005/8/layout/lProcess2"/>
    <dgm:cxn modelId="{38192294-01FB-45A4-93D6-8CD3DBC80858}" type="presParOf" srcId="{2F74E153-1288-4682-9FAD-B488327581FC}" destId="{2C422A92-68D3-403F-810D-DE3224732870}" srcOrd="3" destOrd="0" presId="urn:microsoft.com/office/officeart/2005/8/layout/lProcess2"/>
    <dgm:cxn modelId="{78C92E61-396E-458F-B703-01939106491B}" type="presParOf" srcId="{2F74E153-1288-4682-9FAD-B488327581FC}" destId="{CC0130CC-0367-43D8-BF0C-3CD59D901316}" srcOrd="4" destOrd="0" presId="urn:microsoft.com/office/officeart/2005/8/layout/lProcess2"/>
    <dgm:cxn modelId="{B4FD86C6-B3BC-4C25-B643-8C7BCD7665DD}" type="presParOf" srcId="{2F74E153-1288-4682-9FAD-B488327581FC}" destId="{6770EACB-56B2-4FEE-83FE-084ACC89B5F8}" srcOrd="5" destOrd="0" presId="urn:microsoft.com/office/officeart/2005/8/layout/lProcess2"/>
    <dgm:cxn modelId="{6686A6C4-8390-40AC-898E-17B5FDFF87DC}" type="presParOf" srcId="{2F74E153-1288-4682-9FAD-B488327581FC}" destId="{97462E43-006A-487C-8194-315601402CC8}" srcOrd="6" destOrd="0" presId="urn:microsoft.com/office/officeart/2005/8/layout/lProcess2"/>
    <dgm:cxn modelId="{2FFA85A4-02BD-4BCD-B7F1-107312DC7988}" type="presParOf" srcId="{2F74E153-1288-4682-9FAD-B488327581FC}" destId="{D5D1ACA5-CC11-467A-B9E3-9C1A8CE31C10}" srcOrd="7" destOrd="0" presId="urn:microsoft.com/office/officeart/2005/8/layout/lProcess2"/>
    <dgm:cxn modelId="{0C5719DD-3DD4-4DAD-BFAD-F1F682C2A9DA}" type="presParOf" srcId="{2F74E153-1288-4682-9FAD-B488327581FC}" destId="{47321A02-6BDF-4BE1-A9F0-CC6FC4735F08}" srcOrd="8" destOrd="0" presId="urn:microsoft.com/office/officeart/2005/8/layout/lProcess2"/>
    <dgm:cxn modelId="{68D65228-A861-4722-A63B-9FC29BAA9D60}" type="presParOf" srcId="{2F74E153-1288-4682-9FAD-B488327581FC}" destId="{9CC16373-D0FB-405A-8ADD-D639452AC15F}" srcOrd="9" destOrd="0" presId="urn:microsoft.com/office/officeart/2005/8/layout/lProcess2"/>
    <dgm:cxn modelId="{5DFAB375-6F40-473B-AF6B-B83FDC288051}" type="presParOf" srcId="{2F74E153-1288-4682-9FAD-B488327581FC}" destId="{E63FAE70-04F7-4F64-8696-5247A75776FA}" srcOrd="10" destOrd="0" presId="urn:microsoft.com/office/officeart/2005/8/layout/lProcess2"/>
    <dgm:cxn modelId="{AB871C62-1687-4E80-B1F2-04F1FC914E69}" type="presParOf" srcId="{2F74E153-1288-4682-9FAD-B488327581FC}" destId="{9E9E9079-2803-4610-ADA7-3E15D521EA8C}" srcOrd="11" destOrd="0" presId="urn:microsoft.com/office/officeart/2005/8/layout/lProcess2"/>
    <dgm:cxn modelId="{B61796D7-2CFC-4507-A1BD-F2C4EA602D84}" type="presParOf" srcId="{2F74E153-1288-4682-9FAD-B488327581FC}" destId="{0E3DAB4A-1F72-4186-8A9B-E4F1EA5A3CE3}" srcOrd="12" destOrd="0" presId="urn:microsoft.com/office/officeart/2005/8/layout/lProcess2"/>
    <dgm:cxn modelId="{73254802-425C-439B-A1D2-17D75010135E}" type="presParOf" srcId="{2F74E153-1288-4682-9FAD-B488327581FC}" destId="{B2029668-A6F0-4815-9689-7F261531883D}" srcOrd="13" destOrd="0" presId="urn:microsoft.com/office/officeart/2005/8/layout/lProcess2"/>
    <dgm:cxn modelId="{8A50F511-9704-46B8-B156-C1A0F32CBD4D}" type="presParOf" srcId="{2F74E153-1288-4682-9FAD-B488327581FC}" destId="{479B3E0E-DD4A-4448-A8A0-EC5DFE3BD87D}" srcOrd="14" destOrd="0" presId="urn:microsoft.com/office/officeart/2005/8/layout/lProcess2"/>
    <dgm:cxn modelId="{19454421-7F29-4958-A2C5-443DE09C8E18}" type="presParOf" srcId="{2F74E153-1288-4682-9FAD-B488327581FC}" destId="{776B6F9B-061A-457F-B3DE-9B4525FEBF6A}" srcOrd="15" destOrd="0" presId="urn:microsoft.com/office/officeart/2005/8/layout/lProcess2"/>
    <dgm:cxn modelId="{FD2B6781-4B27-4F6F-AA6E-F3D8F3EED410}" type="presParOf" srcId="{2F74E153-1288-4682-9FAD-B488327581FC}" destId="{4CEF8946-6FD2-455A-96BE-4743BE18FD22}" srcOrd="16" destOrd="0" presId="urn:microsoft.com/office/officeart/2005/8/layout/lProcess2"/>
    <dgm:cxn modelId="{0A4B04D3-0198-496B-9ACB-E0EACF7DFDD0}" type="presParOf" srcId="{2F74E153-1288-4682-9FAD-B488327581FC}" destId="{BE88EF00-6CAF-41FB-8AB1-4CC6C68FD637}" srcOrd="17" destOrd="0" presId="urn:microsoft.com/office/officeart/2005/8/layout/lProcess2"/>
    <dgm:cxn modelId="{5A725455-4EE7-483C-8910-CB559F3D622B}" type="presParOf" srcId="{2F74E153-1288-4682-9FAD-B488327581FC}" destId="{2E29B8A4-E4E3-4AC1-8C41-4EB3119F47A9}" srcOrd="18" destOrd="0" presId="urn:microsoft.com/office/officeart/2005/8/layout/lProcess2"/>
    <dgm:cxn modelId="{F58A37FA-FB3A-4F89-ACDF-81EB70B01ACF}" type="presParOf" srcId="{2F74E153-1288-4682-9FAD-B488327581FC}" destId="{96699E8F-74B5-4CD9-AC84-1735449E3678}" srcOrd="19" destOrd="0" presId="urn:microsoft.com/office/officeart/2005/8/layout/lProcess2"/>
    <dgm:cxn modelId="{7D5ADD89-BF15-43DA-B43E-D702ED49FD00}" type="presParOf" srcId="{2F74E153-1288-4682-9FAD-B488327581FC}" destId="{E2339A9A-4E7A-4B56-BB95-94C515DDE241}" srcOrd="20" destOrd="0" presId="urn:microsoft.com/office/officeart/2005/8/layout/lProcess2"/>
    <dgm:cxn modelId="{9143A40C-6445-4C8F-BF34-0A570A935ACF}" type="presParOf" srcId="{2F74E153-1288-4682-9FAD-B488327581FC}" destId="{2EECD0D8-44CF-467E-A443-8D03B63F1B3D}" srcOrd="21" destOrd="0" presId="urn:microsoft.com/office/officeart/2005/8/layout/lProcess2"/>
    <dgm:cxn modelId="{20A814C2-1E24-4365-AD42-0396C1B66B73}" type="presParOf" srcId="{2F74E153-1288-4682-9FAD-B488327581FC}" destId="{5ECE4DF8-1496-4C2E-BF8F-66DA54FAE938}" srcOrd="22" destOrd="0" presId="urn:microsoft.com/office/officeart/2005/8/layout/lProcess2"/>
    <dgm:cxn modelId="{3881AAA9-31BB-474B-BB3E-990D04228711}" type="presParOf" srcId="{7DF3B547-0DB4-480E-ABD5-CD926A56134B}" destId="{43B7B39A-57D0-45FE-A148-0DE40994A562}" srcOrd="3" destOrd="0" presId="urn:microsoft.com/office/officeart/2005/8/layout/lProcess2"/>
    <dgm:cxn modelId="{973A1B19-C84D-4E7B-99AE-83C3AA03EC3F}" type="presParOf" srcId="{7DF3B547-0DB4-480E-ABD5-CD926A56134B}" destId="{FBED15B0-54A9-4BC1-AF72-96B153F42109}" srcOrd="4" destOrd="0" presId="urn:microsoft.com/office/officeart/2005/8/layout/lProcess2"/>
    <dgm:cxn modelId="{072271A2-4ED0-4122-9349-7E6245703FFA}" type="presParOf" srcId="{FBED15B0-54A9-4BC1-AF72-96B153F42109}" destId="{4FE73880-E4EC-4D19-80AF-B8C2846A64EF}" srcOrd="0" destOrd="0" presId="urn:microsoft.com/office/officeart/2005/8/layout/lProcess2"/>
    <dgm:cxn modelId="{512E65EC-D8CE-405B-89D8-69F5DCD75D08}" type="presParOf" srcId="{FBED15B0-54A9-4BC1-AF72-96B153F42109}" destId="{6C183903-68B9-49CC-B026-BDAE62C86085}" srcOrd="1" destOrd="0" presId="urn:microsoft.com/office/officeart/2005/8/layout/lProcess2"/>
    <dgm:cxn modelId="{DA19C745-CD28-49C9-8F1E-B692A4447D70}" type="presParOf" srcId="{FBED15B0-54A9-4BC1-AF72-96B153F42109}" destId="{7AAEF9AB-334D-4B4A-A4DA-35803D2377A3}" srcOrd="2" destOrd="0" presId="urn:microsoft.com/office/officeart/2005/8/layout/lProcess2"/>
    <dgm:cxn modelId="{F976CECC-C809-4995-96DB-E5E334F58436}" type="presParOf" srcId="{7AAEF9AB-334D-4B4A-A4DA-35803D2377A3}" destId="{67F220B1-B68D-4977-9505-B4978B2F0CEF}" srcOrd="0" destOrd="0" presId="urn:microsoft.com/office/officeart/2005/8/layout/lProcess2"/>
    <dgm:cxn modelId="{5479474F-B123-46BB-9248-AC40C7AC0FDC}" type="presParOf" srcId="{67F220B1-B68D-4977-9505-B4978B2F0CEF}" destId="{5E98B952-B6A4-4D2E-B686-E49394C7CAD6}" srcOrd="0" destOrd="0" presId="urn:microsoft.com/office/officeart/2005/8/layout/lProcess2"/>
    <dgm:cxn modelId="{DD2E7FDB-5423-44CB-8474-33EB82374140}" type="presParOf" srcId="{67F220B1-B68D-4977-9505-B4978B2F0CEF}" destId="{771D5FD0-E1D3-4927-A1DC-6F1395D39B6D}" srcOrd="1" destOrd="0" presId="urn:microsoft.com/office/officeart/2005/8/layout/lProcess2"/>
    <dgm:cxn modelId="{3927F926-1107-4428-A740-6E05B679765A}" type="presParOf" srcId="{67F220B1-B68D-4977-9505-B4978B2F0CEF}" destId="{2F7C5E99-1E91-4589-A0BF-02B184A65FBC}" srcOrd="2" destOrd="0" presId="urn:microsoft.com/office/officeart/2005/8/layout/lProcess2"/>
    <dgm:cxn modelId="{C0CB54F4-EE7E-4274-B650-5E73B91058E6}" type="presParOf" srcId="{67F220B1-B68D-4977-9505-B4978B2F0CEF}" destId="{50111DF0-6BE8-41E5-98CB-69822952D44A}" srcOrd="3" destOrd="0" presId="urn:microsoft.com/office/officeart/2005/8/layout/lProcess2"/>
    <dgm:cxn modelId="{486C3D1B-B0F2-4AAA-924A-E452128B043E}" type="presParOf" srcId="{67F220B1-B68D-4977-9505-B4978B2F0CEF}" destId="{DF6585EB-B942-4AFD-897A-48BA5EF35890}" srcOrd="4" destOrd="0" presId="urn:microsoft.com/office/officeart/2005/8/layout/lProcess2"/>
    <dgm:cxn modelId="{789A1743-53D6-4637-9259-AF5837CE8D09}" type="presParOf" srcId="{67F220B1-B68D-4977-9505-B4978B2F0CEF}" destId="{A1E2B405-D759-48BC-994E-5E7AA762EFEA}" srcOrd="5" destOrd="0" presId="urn:microsoft.com/office/officeart/2005/8/layout/lProcess2"/>
    <dgm:cxn modelId="{E0B20A17-D40F-4D56-9F19-F5523882B5B8}" type="presParOf" srcId="{67F220B1-B68D-4977-9505-B4978B2F0CEF}" destId="{73B91319-2FDA-4B02-A3A0-32CD65546490}" srcOrd="6" destOrd="0" presId="urn:microsoft.com/office/officeart/2005/8/layout/lProcess2"/>
    <dgm:cxn modelId="{3AC1FE75-42EF-4EBD-93A8-FD42B0D9EC13}" type="presParOf" srcId="{67F220B1-B68D-4977-9505-B4978B2F0CEF}" destId="{149101A2-9DEA-4B5F-AC46-8360379CF3C7}" srcOrd="7" destOrd="0" presId="urn:microsoft.com/office/officeart/2005/8/layout/lProcess2"/>
    <dgm:cxn modelId="{55EE7B91-1B73-4FB0-BF41-8C1B21DB7B44}" type="presParOf" srcId="{67F220B1-B68D-4977-9505-B4978B2F0CEF}" destId="{BA6C4909-045A-41A3-A22B-DC24449DBB6A}" srcOrd="8" destOrd="0" presId="urn:microsoft.com/office/officeart/2005/8/layout/lProcess2"/>
    <dgm:cxn modelId="{FDDEF486-036B-41F0-8539-B0D5AA382E5E}" type="presParOf" srcId="{67F220B1-B68D-4977-9505-B4978B2F0CEF}" destId="{51482042-190C-444A-9E2F-800ECB7A2B28}" srcOrd="9" destOrd="0" presId="urn:microsoft.com/office/officeart/2005/8/layout/lProcess2"/>
    <dgm:cxn modelId="{97A58352-4DC4-425B-A5A5-E69FDD71E76F}" type="presParOf" srcId="{67F220B1-B68D-4977-9505-B4978B2F0CEF}" destId="{E3C48471-A3EE-42E0-8915-B4B5694C7BD6}" srcOrd="10" destOrd="0" presId="urn:microsoft.com/office/officeart/2005/8/layout/lProcess2"/>
    <dgm:cxn modelId="{31E936C0-BECD-4706-9DD1-184F03ADFAED}" type="presParOf" srcId="{67F220B1-B68D-4977-9505-B4978B2F0CEF}" destId="{A1C59E62-ADAA-463E-A683-FBA989BB7D51}" srcOrd="11" destOrd="0" presId="urn:microsoft.com/office/officeart/2005/8/layout/lProcess2"/>
    <dgm:cxn modelId="{1250419E-CE39-45E7-989D-B1175BF6EAC2}" type="presParOf" srcId="{67F220B1-B68D-4977-9505-B4978B2F0CEF}" destId="{A0404852-552B-4F2A-94C0-F1C07150FC87}" srcOrd="12" destOrd="0" presId="urn:microsoft.com/office/officeart/2005/8/layout/lProcess2"/>
    <dgm:cxn modelId="{38E4DCA8-D5C8-45E7-B12E-216D97C31CA9}" type="presParOf" srcId="{67F220B1-B68D-4977-9505-B4978B2F0CEF}" destId="{A5AA7716-930C-4B1F-8F62-A4B67AA70B1F}" srcOrd="13" destOrd="0" presId="urn:microsoft.com/office/officeart/2005/8/layout/lProcess2"/>
    <dgm:cxn modelId="{6A2182DE-EE67-4FBD-9B6F-E071BD5653BC}" type="presParOf" srcId="{67F220B1-B68D-4977-9505-B4978B2F0CEF}" destId="{C81D3518-48A8-4947-8FA7-1C017C42A585}" srcOrd="14" destOrd="0" presId="urn:microsoft.com/office/officeart/2005/8/layout/lProcess2"/>
    <dgm:cxn modelId="{B605B525-5027-4877-A4FA-084F10CC5D0E}" type="presParOf" srcId="{67F220B1-B68D-4977-9505-B4978B2F0CEF}" destId="{4A9137F5-2521-4F8F-B16E-5E17FE8E2E95}" srcOrd="15" destOrd="0" presId="urn:microsoft.com/office/officeart/2005/8/layout/lProcess2"/>
    <dgm:cxn modelId="{A592D286-76C3-4311-B020-E1CF29517DF4}" type="presParOf" srcId="{67F220B1-B68D-4977-9505-B4978B2F0CEF}" destId="{68A274BB-C5F5-4472-80D7-2900CEBDC4EE}" srcOrd="16"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08D2CB-C9F7-4883-8586-B1896FD43F57}">
      <dsp:nvSpPr>
        <dsp:cNvPr id="0" name=""/>
        <dsp:cNvSpPr/>
      </dsp:nvSpPr>
      <dsp:spPr>
        <a:xfrm>
          <a:off x="2150" y="0"/>
          <a:ext cx="5591314" cy="17634790"/>
        </a:xfrm>
        <a:prstGeom prst="roundRect">
          <a:avLst>
            <a:gd name="adj" fmla="val 10000"/>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247650" tIns="247650" rIns="247650" bIns="247650" numCol="1" spcCol="1270" anchor="ctr" anchorCtr="0">
          <a:noAutofit/>
        </a:bodyPr>
        <a:lstStyle/>
        <a:p>
          <a:pPr marL="0" lvl="0" indent="0" algn="ctr" defTabSz="2889250">
            <a:lnSpc>
              <a:spcPct val="90000"/>
            </a:lnSpc>
            <a:spcBef>
              <a:spcPct val="0"/>
            </a:spcBef>
            <a:spcAft>
              <a:spcPct val="35000"/>
            </a:spcAft>
            <a:buNone/>
          </a:pPr>
          <a:r>
            <a:rPr lang="en-US" sz="6500" kern="1200"/>
            <a:t>Upstream processes</a:t>
          </a:r>
        </a:p>
      </dsp:txBody>
      <dsp:txXfrm>
        <a:off x="2150" y="0"/>
        <a:ext cx="5591314" cy="5290437"/>
      </dsp:txXfrm>
    </dsp:sp>
    <dsp:sp modelId="{4617C23E-B73C-47D5-A1BF-11C46528EE28}">
      <dsp:nvSpPr>
        <dsp:cNvPr id="0" name=""/>
        <dsp:cNvSpPr/>
      </dsp:nvSpPr>
      <dsp:spPr>
        <a:xfrm>
          <a:off x="561281" y="5293773"/>
          <a:ext cx="4473051" cy="2040098"/>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420" tIns="43815" rIns="58420" bIns="43815" numCol="1" spcCol="1270" anchor="ctr" anchorCtr="0">
          <a:noAutofit/>
        </a:bodyPr>
        <a:lstStyle/>
        <a:p>
          <a:pPr marL="0" lvl="0" indent="0" algn="ctr" defTabSz="1022350">
            <a:lnSpc>
              <a:spcPct val="90000"/>
            </a:lnSpc>
            <a:spcBef>
              <a:spcPct val="0"/>
            </a:spcBef>
            <a:spcAft>
              <a:spcPct val="35000"/>
            </a:spcAft>
            <a:buNone/>
          </a:pPr>
          <a:r>
            <a:rPr lang="en-US" sz="2300" kern="1200"/>
            <a:t>Forecast to plan</a:t>
          </a:r>
        </a:p>
      </dsp:txBody>
      <dsp:txXfrm>
        <a:off x="621033" y="5353525"/>
        <a:ext cx="4353547" cy="1920594"/>
      </dsp:txXfrm>
    </dsp:sp>
    <dsp:sp modelId="{C9EB92CA-93F9-41F2-858A-ECD35174C090}">
      <dsp:nvSpPr>
        <dsp:cNvPr id="0" name=""/>
        <dsp:cNvSpPr/>
      </dsp:nvSpPr>
      <dsp:spPr>
        <a:xfrm>
          <a:off x="561281" y="7647733"/>
          <a:ext cx="4473051" cy="2040098"/>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420" tIns="43815" rIns="58420" bIns="43815" numCol="1" spcCol="1270" anchor="ctr" anchorCtr="0">
          <a:noAutofit/>
        </a:bodyPr>
        <a:lstStyle/>
        <a:p>
          <a:pPr marL="0" lvl="0" indent="0" algn="ctr" defTabSz="1022350">
            <a:lnSpc>
              <a:spcPct val="90000"/>
            </a:lnSpc>
            <a:spcBef>
              <a:spcPct val="0"/>
            </a:spcBef>
            <a:spcAft>
              <a:spcPct val="35000"/>
            </a:spcAft>
            <a:buNone/>
          </a:pPr>
          <a:r>
            <a:rPr lang="en-US" sz="2300" kern="1200"/>
            <a:t>Order to cash</a:t>
          </a:r>
        </a:p>
      </dsp:txBody>
      <dsp:txXfrm>
        <a:off x="621033" y="7707485"/>
        <a:ext cx="4353547" cy="1920594"/>
      </dsp:txXfrm>
    </dsp:sp>
    <dsp:sp modelId="{9DE391B5-D20D-4AAD-B883-4A060AA59FAB}">
      <dsp:nvSpPr>
        <dsp:cNvPr id="0" name=""/>
        <dsp:cNvSpPr/>
      </dsp:nvSpPr>
      <dsp:spPr>
        <a:xfrm>
          <a:off x="561281" y="10001694"/>
          <a:ext cx="4473051" cy="2040098"/>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420" tIns="43815" rIns="58420" bIns="43815" numCol="1" spcCol="1270" anchor="ctr" anchorCtr="0">
          <a:noAutofit/>
        </a:bodyPr>
        <a:lstStyle/>
        <a:p>
          <a:pPr marL="0" lvl="0" indent="0" algn="ctr" defTabSz="1022350">
            <a:lnSpc>
              <a:spcPct val="90000"/>
            </a:lnSpc>
            <a:spcBef>
              <a:spcPct val="0"/>
            </a:spcBef>
            <a:spcAft>
              <a:spcPct val="35000"/>
            </a:spcAft>
            <a:buNone/>
          </a:pPr>
          <a:r>
            <a:rPr lang="en-US" sz="2300" kern="1200"/>
            <a:t>Product and service lifecycle management</a:t>
          </a:r>
        </a:p>
      </dsp:txBody>
      <dsp:txXfrm>
        <a:off x="621033" y="10061446"/>
        <a:ext cx="4353547" cy="1920594"/>
      </dsp:txXfrm>
    </dsp:sp>
    <dsp:sp modelId="{0ED00836-A78A-4037-8572-5A81F9F73F28}">
      <dsp:nvSpPr>
        <dsp:cNvPr id="0" name=""/>
        <dsp:cNvSpPr/>
      </dsp:nvSpPr>
      <dsp:spPr>
        <a:xfrm>
          <a:off x="561281" y="12355654"/>
          <a:ext cx="4473051" cy="2040098"/>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420" tIns="43815" rIns="58420" bIns="43815" numCol="1" spcCol="1270" anchor="ctr" anchorCtr="0">
          <a:noAutofit/>
        </a:bodyPr>
        <a:lstStyle/>
        <a:p>
          <a:pPr marL="0" lvl="0" indent="0" algn="ctr" defTabSz="1022350">
            <a:lnSpc>
              <a:spcPct val="90000"/>
            </a:lnSpc>
            <a:spcBef>
              <a:spcPct val="0"/>
            </a:spcBef>
            <a:spcAft>
              <a:spcPct val="35000"/>
            </a:spcAft>
            <a:buNone/>
          </a:pPr>
          <a:r>
            <a:rPr lang="en-US" sz="2300" kern="1200"/>
            <a:t>Project to profit</a:t>
          </a:r>
        </a:p>
      </dsp:txBody>
      <dsp:txXfrm>
        <a:off x="621033" y="12415406"/>
        <a:ext cx="4353547" cy="1920594"/>
      </dsp:txXfrm>
    </dsp:sp>
    <dsp:sp modelId="{773DAA92-124D-45ED-B50D-8D7EFF0D21F8}">
      <dsp:nvSpPr>
        <dsp:cNvPr id="0" name=""/>
        <dsp:cNvSpPr/>
      </dsp:nvSpPr>
      <dsp:spPr>
        <a:xfrm>
          <a:off x="561281" y="14709614"/>
          <a:ext cx="4473051" cy="2040098"/>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420" tIns="43815" rIns="58420" bIns="43815" numCol="1" spcCol="1270" anchor="ctr" anchorCtr="0">
          <a:noAutofit/>
        </a:bodyPr>
        <a:lstStyle/>
        <a:p>
          <a:pPr marL="0" lvl="0" indent="0" algn="ctr" defTabSz="1022350">
            <a:lnSpc>
              <a:spcPct val="90000"/>
            </a:lnSpc>
            <a:spcBef>
              <a:spcPct val="0"/>
            </a:spcBef>
            <a:spcAft>
              <a:spcPct val="35000"/>
            </a:spcAft>
            <a:buNone/>
          </a:pPr>
          <a:r>
            <a:rPr lang="en-US" sz="2300" kern="1200"/>
            <a:t>Prospect to quote</a:t>
          </a:r>
        </a:p>
      </dsp:txBody>
      <dsp:txXfrm>
        <a:off x="621033" y="14769366"/>
        <a:ext cx="4353547" cy="1920594"/>
      </dsp:txXfrm>
    </dsp:sp>
    <dsp:sp modelId="{C9F1157A-A497-49AB-9F56-585DF37546DD}">
      <dsp:nvSpPr>
        <dsp:cNvPr id="0" name=""/>
        <dsp:cNvSpPr/>
      </dsp:nvSpPr>
      <dsp:spPr>
        <a:xfrm>
          <a:off x="6012813" y="0"/>
          <a:ext cx="5591314" cy="17634790"/>
        </a:xfrm>
        <a:prstGeom prst="roundRect">
          <a:avLst>
            <a:gd name="adj" fmla="val 10000"/>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247650" tIns="247650" rIns="247650" bIns="247650" numCol="1" spcCol="1270" anchor="ctr" anchorCtr="0">
          <a:noAutofit/>
        </a:bodyPr>
        <a:lstStyle/>
        <a:p>
          <a:pPr marL="0" lvl="0" indent="0" algn="ctr" defTabSz="2889250" rtl="0">
            <a:lnSpc>
              <a:spcPct val="90000"/>
            </a:lnSpc>
            <a:spcBef>
              <a:spcPct val="0"/>
            </a:spcBef>
            <a:spcAft>
              <a:spcPct val="35000"/>
            </a:spcAft>
            <a:buNone/>
          </a:pPr>
          <a:r>
            <a:rPr lang="en-US" sz="6500" kern="1200"/>
            <a:t>Procure to pay</a:t>
          </a:r>
        </a:p>
      </dsp:txBody>
      <dsp:txXfrm>
        <a:off x="6012813" y="0"/>
        <a:ext cx="5591314" cy="5290437"/>
      </dsp:txXfrm>
    </dsp:sp>
    <dsp:sp modelId="{5507DD80-36A5-46FB-BB57-B19CC20D6A01}">
      <dsp:nvSpPr>
        <dsp:cNvPr id="0" name=""/>
        <dsp:cNvSpPr/>
      </dsp:nvSpPr>
      <dsp:spPr>
        <a:xfrm>
          <a:off x="6571945" y="5293235"/>
          <a:ext cx="4473051" cy="836748"/>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420" tIns="43815" rIns="58420" bIns="43815" numCol="1" spcCol="1270" anchor="ctr" anchorCtr="0">
          <a:noAutofit/>
        </a:bodyPr>
        <a:lstStyle/>
        <a:p>
          <a:pPr marL="0" lvl="0" indent="0" algn="ctr" defTabSz="1022350" rtl="0">
            <a:lnSpc>
              <a:spcPct val="90000"/>
            </a:lnSpc>
            <a:spcBef>
              <a:spcPct val="0"/>
            </a:spcBef>
            <a:spcAft>
              <a:spcPct val="35000"/>
            </a:spcAft>
            <a:buNone/>
          </a:pPr>
          <a:r>
            <a:rPr lang="en-US" sz="2300" kern="1200"/>
            <a:t>Manage vendor relationships</a:t>
          </a:r>
        </a:p>
      </dsp:txBody>
      <dsp:txXfrm>
        <a:off x="6596453" y="5317743"/>
        <a:ext cx="4424035" cy="787732"/>
      </dsp:txXfrm>
    </dsp:sp>
    <dsp:sp modelId="{73BECDE7-249A-43C3-8C47-C46D932A4BC3}">
      <dsp:nvSpPr>
        <dsp:cNvPr id="0" name=""/>
        <dsp:cNvSpPr/>
      </dsp:nvSpPr>
      <dsp:spPr>
        <a:xfrm>
          <a:off x="6571945" y="6258714"/>
          <a:ext cx="4473051" cy="836748"/>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420" tIns="43815" rIns="58420" bIns="43815" numCol="1" spcCol="1270" anchor="ctr" anchorCtr="0">
          <a:noAutofit/>
        </a:bodyPr>
        <a:lstStyle/>
        <a:p>
          <a:pPr marL="0" lvl="0" indent="0" algn="ctr" defTabSz="1022350">
            <a:lnSpc>
              <a:spcPct val="90000"/>
            </a:lnSpc>
            <a:spcBef>
              <a:spcPct val="0"/>
            </a:spcBef>
            <a:spcAft>
              <a:spcPct val="35000"/>
            </a:spcAft>
            <a:buNone/>
          </a:pPr>
          <a:r>
            <a:rPr lang="en-US" sz="2300" kern="1200"/>
            <a:t>Develop sourcing strategies</a:t>
          </a:r>
        </a:p>
      </dsp:txBody>
      <dsp:txXfrm>
        <a:off x="6596453" y="6283222"/>
        <a:ext cx="4424035" cy="787732"/>
      </dsp:txXfrm>
    </dsp:sp>
    <dsp:sp modelId="{CC0130CC-0367-43D8-BF0C-3CD59D901316}">
      <dsp:nvSpPr>
        <dsp:cNvPr id="0" name=""/>
        <dsp:cNvSpPr/>
      </dsp:nvSpPr>
      <dsp:spPr>
        <a:xfrm>
          <a:off x="6571945" y="7224193"/>
          <a:ext cx="4473051" cy="836748"/>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420" tIns="43815" rIns="58420" bIns="43815" numCol="1" spcCol="1270" anchor="ctr" anchorCtr="0">
          <a:noAutofit/>
        </a:bodyPr>
        <a:lstStyle/>
        <a:p>
          <a:pPr marL="0" lvl="0" indent="0" algn="ctr" defTabSz="1022350">
            <a:lnSpc>
              <a:spcPct val="90000"/>
            </a:lnSpc>
            <a:spcBef>
              <a:spcPct val="0"/>
            </a:spcBef>
            <a:spcAft>
              <a:spcPct val="35000"/>
            </a:spcAft>
            <a:buNone/>
          </a:pPr>
          <a:r>
            <a:rPr lang="en-US" sz="2300" kern="1200"/>
            <a:t>Define procurement catalogs</a:t>
          </a:r>
        </a:p>
      </dsp:txBody>
      <dsp:txXfrm>
        <a:off x="6596453" y="7248701"/>
        <a:ext cx="4424035" cy="787732"/>
      </dsp:txXfrm>
    </dsp:sp>
    <dsp:sp modelId="{97462E43-006A-487C-8194-315601402CC8}">
      <dsp:nvSpPr>
        <dsp:cNvPr id="0" name=""/>
        <dsp:cNvSpPr/>
      </dsp:nvSpPr>
      <dsp:spPr>
        <a:xfrm>
          <a:off x="6571945" y="8189672"/>
          <a:ext cx="4473051" cy="836748"/>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420" tIns="43815" rIns="58420" bIns="43815" numCol="1" spcCol="1270" anchor="ctr" anchorCtr="0">
          <a:noAutofit/>
        </a:bodyPr>
        <a:lstStyle/>
        <a:p>
          <a:pPr marL="0" lvl="0" indent="0" algn="ctr" defTabSz="1022350">
            <a:lnSpc>
              <a:spcPct val="90000"/>
            </a:lnSpc>
            <a:spcBef>
              <a:spcPct val="0"/>
            </a:spcBef>
            <a:spcAft>
              <a:spcPct val="35000"/>
            </a:spcAft>
            <a:buNone/>
          </a:pPr>
          <a:r>
            <a:rPr lang="en-US" sz="2300" kern="1200"/>
            <a:t>Define policies and procedures for procurement</a:t>
          </a:r>
        </a:p>
      </dsp:txBody>
      <dsp:txXfrm>
        <a:off x="6596453" y="8214180"/>
        <a:ext cx="4424035" cy="787732"/>
      </dsp:txXfrm>
    </dsp:sp>
    <dsp:sp modelId="{47321A02-6BDF-4BE1-A9F0-CC6FC4735F08}">
      <dsp:nvSpPr>
        <dsp:cNvPr id="0" name=""/>
        <dsp:cNvSpPr/>
      </dsp:nvSpPr>
      <dsp:spPr>
        <a:xfrm>
          <a:off x="6571945" y="9155151"/>
          <a:ext cx="4473051" cy="836748"/>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420" tIns="43815" rIns="58420" bIns="43815" numCol="1" spcCol="1270" anchor="ctr" anchorCtr="0">
          <a:noAutofit/>
        </a:bodyPr>
        <a:lstStyle/>
        <a:p>
          <a:pPr marL="0" lvl="0" indent="0" algn="ctr" defTabSz="1022350">
            <a:lnSpc>
              <a:spcPct val="90000"/>
            </a:lnSpc>
            <a:spcBef>
              <a:spcPct val="0"/>
            </a:spcBef>
            <a:spcAft>
              <a:spcPct val="35000"/>
            </a:spcAft>
            <a:buNone/>
          </a:pPr>
          <a:r>
            <a:rPr lang="en-US" sz="2300" kern="1200"/>
            <a:t>Plan supply</a:t>
          </a:r>
        </a:p>
      </dsp:txBody>
      <dsp:txXfrm>
        <a:off x="6596453" y="9179659"/>
        <a:ext cx="4424035" cy="787732"/>
      </dsp:txXfrm>
    </dsp:sp>
    <dsp:sp modelId="{E63FAE70-04F7-4F64-8696-5247A75776FA}">
      <dsp:nvSpPr>
        <dsp:cNvPr id="0" name=""/>
        <dsp:cNvSpPr/>
      </dsp:nvSpPr>
      <dsp:spPr>
        <a:xfrm>
          <a:off x="6571945" y="10120630"/>
          <a:ext cx="4473051" cy="836748"/>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420" tIns="43815" rIns="58420" bIns="43815" numCol="1" spcCol="1270" anchor="ctr" anchorCtr="0">
          <a:noAutofit/>
        </a:bodyPr>
        <a:lstStyle/>
        <a:p>
          <a:pPr marL="0" lvl="0" indent="0" algn="ctr" defTabSz="1022350">
            <a:lnSpc>
              <a:spcPct val="90000"/>
            </a:lnSpc>
            <a:spcBef>
              <a:spcPct val="0"/>
            </a:spcBef>
            <a:spcAft>
              <a:spcPct val="35000"/>
            </a:spcAft>
            <a:buNone/>
          </a:pPr>
          <a:r>
            <a:rPr lang="en-US" sz="2300" kern="1200"/>
            <a:t>Procure materials and services</a:t>
          </a:r>
        </a:p>
      </dsp:txBody>
      <dsp:txXfrm>
        <a:off x="6596453" y="10145138"/>
        <a:ext cx="4424035" cy="787732"/>
      </dsp:txXfrm>
    </dsp:sp>
    <dsp:sp modelId="{0E3DAB4A-1F72-4186-8A9B-E4F1EA5A3CE3}">
      <dsp:nvSpPr>
        <dsp:cNvPr id="0" name=""/>
        <dsp:cNvSpPr/>
      </dsp:nvSpPr>
      <dsp:spPr>
        <a:xfrm>
          <a:off x="6571945" y="11086109"/>
          <a:ext cx="4473051" cy="836748"/>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420" tIns="43815" rIns="58420" bIns="43815" numCol="1" spcCol="1270" anchor="ctr" anchorCtr="0">
          <a:noAutofit/>
        </a:bodyPr>
        <a:lstStyle/>
        <a:p>
          <a:pPr marL="0" lvl="0" indent="0" algn="ctr" defTabSz="1022350">
            <a:lnSpc>
              <a:spcPct val="90000"/>
            </a:lnSpc>
            <a:spcBef>
              <a:spcPct val="0"/>
            </a:spcBef>
            <a:spcAft>
              <a:spcPct val="35000"/>
            </a:spcAft>
            <a:buNone/>
          </a:pPr>
          <a:r>
            <a:rPr lang="en-US" sz="2300" kern="1200"/>
            <a:t>Process vendor invoices</a:t>
          </a:r>
        </a:p>
      </dsp:txBody>
      <dsp:txXfrm>
        <a:off x="6596453" y="11110617"/>
        <a:ext cx="4424035" cy="787732"/>
      </dsp:txXfrm>
    </dsp:sp>
    <dsp:sp modelId="{479B3E0E-DD4A-4448-A8A0-EC5DFE3BD87D}">
      <dsp:nvSpPr>
        <dsp:cNvPr id="0" name=""/>
        <dsp:cNvSpPr/>
      </dsp:nvSpPr>
      <dsp:spPr>
        <a:xfrm>
          <a:off x="6571945" y="12051587"/>
          <a:ext cx="4473051" cy="836748"/>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420" tIns="43815" rIns="58420" bIns="43815" numCol="1" spcCol="1270" anchor="ctr" anchorCtr="0">
          <a:noAutofit/>
        </a:bodyPr>
        <a:lstStyle/>
        <a:p>
          <a:pPr marL="0" lvl="0" indent="0" algn="ctr" defTabSz="1022350">
            <a:lnSpc>
              <a:spcPct val="90000"/>
            </a:lnSpc>
            <a:spcBef>
              <a:spcPct val="0"/>
            </a:spcBef>
            <a:spcAft>
              <a:spcPct val="35000"/>
            </a:spcAft>
            <a:buNone/>
          </a:pPr>
          <a:r>
            <a:rPr lang="en-US" sz="2300" kern="1200"/>
            <a:t>Issue and settle vendor payments</a:t>
          </a:r>
        </a:p>
      </dsp:txBody>
      <dsp:txXfrm>
        <a:off x="6596453" y="12076095"/>
        <a:ext cx="4424035" cy="787732"/>
      </dsp:txXfrm>
    </dsp:sp>
    <dsp:sp modelId="{4CEF8946-6FD2-455A-96BE-4743BE18FD22}">
      <dsp:nvSpPr>
        <dsp:cNvPr id="0" name=""/>
        <dsp:cNvSpPr/>
      </dsp:nvSpPr>
      <dsp:spPr>
        <a:xfrm>
          <a:off x="6571945" y="13017066"/>
          <a:ext cx="4473051" cy="836748"/>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420" tIns="43815" rIns="58420" bIns="43815" numCol="1" spcCol="1270" anchor="ctr" anchorCtr="0">
          <a:noAutofit/>
        </a:bodyPr>
        <a:lstStyle/>
        <a:p>
          <a:pPr marL="0" lvl="0" indent="0" algn="ctr" defTabSz="1022350">
            <a:lnSpc>
              <a:spcPct val="90000"/>
            </a:lnSpc>
            <a:spcBef>
              <a:spcPct val="0"/>
            </a:spcBef>
            <a:spcAft>
              <a:spcPct val="35000"/>
            </a:spcAft>
            <a:buNone/>
          </a:pPr>
          <a:r>
            <a:rPr lang="en-US" sz="2300" kern="1200"/>
            <a:t>Manage vendor debits and chargebacks</a:t>
          </a:r>
        </a:p>
      </dsp:txBody>
      <dsp:txXfrm>
        <a:off x="6596453" y="13041574"/>
        <a:ext cx="4424035" cy="787732"/>
      </dsp:txXfrm>
    </dsp:sp>
    <dsp:sp modelId="{2E29B8A4-E4E3-4AC1-8C41-4EB3119F47A9}">
      <dsp:nvSpPr>
        <dsp:cNvPr id="0" name=""/>
        <dsp:cNvSpPr/>
      </dsp:nvSpPr>
      <dsp:spPr>
        <a:xfrm>
          <a:off x="6571945" y="13982545"/>
          <a:ext cx="4473051" cy="836748"/>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420" tIns="43815" rIns="58420" bIns="43815" numCol="1" spcCol="1270" anchor="ctr" anchorCtr="0">
          <a:noAutofit/>
        </a:bodyPr>
        <a:lstStyle/>
        <a:p>
          <a:pPr marL="0" lvl="0" indent="0" algn="ctr" defTabSz="1022350">
            <a:lnSpc>
              <a:spcPct val="90000"/>
            </a:lnSpc>
            <a:spcBef>
              <a:spcPct val="0"/>
            </a:spcBef>
            <a:spcAft>
              <a:spcPct val="35000"/>
            </a:spcAft>
            <a:buNone/>
          </a:pPr>
          <a:r>
            <a:rPr lang="en-US" sz="2300" kern="1200"/>
            <a:t>Create and process promissory notes</a:t>
          </a:r>
        </a:p>
      </dsp:txBody>
      <dsp:txXfrm>
        <a:off x="6596453" y="14007053"/>
        <a:ext cx="4424035" cy="787732"/>
      </dsp:txXfrm>
    </dsp:sp>
    <dsp:sp modelId="{E2339A9A-4E7A-4B56-BB95-94C515DDE241}">
      <dsp:nvSpPr>
        <dsp:cNvPr id="0" name=""/>
        <dsp:cNvSpPr/>
      </dsp:nvSpPr>
      <dsp:spPr>
        <a:xfrm>
          <a:off x="6571945" y="14948024"/>
          <a:ext cx="4473051" cy="836748"/>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420" tIns="43815" rIns="58420" bIns="43815" numCol="1" spcCol="1270" anchor="ctr" anchorCtr="0">
          <a:noAutofit/>
        </a:bodyPr>
        <a:lstStyle/>
        <a:p>
          <a:pPr marL="0" lvl="0" indent="0" algn="ctr" defTabSz="1022350">
            <a:lnSpc>
              <a:spcPct val="90000"/>
            </a:lnSpc>
            <a:spcBef>
              <a:spcPct val="0"/>
            </a:spcBef>
            <a:spcAft>
              <a:spcPct val="35000"/>
            </a:spcAft>
            <a:buNone/>
          </a:pPr>
          <a:r>
            <a:rPr lang="en-US" sz="2300" kern="1200"/>
            <a:t>Process vendor rebates and incentives</a:t>
          </a:r>
        </a:p>
      </dsp:txBody>
      <dsp:txXfrm>
        <a:off x="6596453" y="14972532"/>
        <a:ext cx="4424035" cy="787732"/>
      </dsp:txXfrm>
    </dsp:sp>
    <dsp:sp modelId="{5ECE4DF8-1496-4C2E-BF8F-66DA54FAE938}">
      <dsp:nvSpPr>
        <dsp:cNvPr id="0" name=""/>
        <dsp:cNvSpPr/>
      </dsp:nvSpPr>
      <dsp:spPr>
        <a:xfrm>
          <a:off x="6571945" y="15913503"/>
          <a:ext cx="4473051" cy="836748"/>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420" tIns="43815" rIns="58420" bIns="43815" numCol="1" spcCol="1270" anchor="ctr" anchorCtr="0">
          <a:noAutofit/>
        </a:bodyPr>
        <a:lstStyle/>
        <a:p>
          <a:pPr marL="0" lvl="0" indent="0" algn="ctr" defTabSz="1022350">
            <a:lnSpc>
              <a:spcPct val="90000"/>
            </a:lnSpc>
            <a:spcBef>
              <a:spcPct val="0"/>
            </a:spcBef>
            <a:spcAft>
              <a:spcPct val="35000"/>
            </a:spcAft>
            <a:buNone/>
          </a:pPr>
          <a:r>
            <a:rPr lang="en-US" sz="2300" kern="1200"/>
            <a:t>Analyze vendor performance</a:t>
          </a:r>
        </a:p>
      </dsp:txBody>
      <dsp:txXfrm>
        <a:off x="6596453" y="15938011"/>
        <a:ext cx="4424035" cy="787732"/>
      </dsp:txXfrm>
    </dsp:sp>
    <dsp:sp modelId="{4FE73880-E4EC-4D19-80AF-B8C2846A64EF}">
      <dsp:nvSpPr>
        <dsp:cNvPr id="0" name=""/>
        <dsp:cNvSpPr/>
      </dsp:nvSpPr>
      <dsp:spPr>
        <a:xfrm>
          <a:off x="12023476" y="0"/>
          <a:ext cx="5591314" cy="17634790"/>
        </a:xfrm>
        <a:prstGeom prst="roundRect">
          <a:avLst>
            <a:gd name="adj" fmla="val 10000"/>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247650" tIns="247650" rIns="247650" bIns="247650" numCol="1" spcCol="1270" anchor="ctr" anchorCtr="0">
          <a:noAutofit/>
        </a:bodyPr>
        <a:lstStyle/>
        <a:p>
          <a:pPr marL="0" lvl="0" indent="0" algn="ctr" defTabSz="2889250">
            <a:lnSpc>
              <a:spcPct val="90000"/>
            </a:lnSpc>
            <a:spcBef>
              <a:spcPct val="0"/>
            </a:spcBef>
            <a:spcAft>
              <a:spcPct val="35000"/>
            </a:spcAft>
            <a:buNone/>
          </a:pPr>
          <a:r>
            <a:rPr lang="en-US" sz="6500" kern="1200"/>
            <a:t>Downstream processes</a:t>
          </a:r>
        </a:p>
      </dsp:txBody>
      <dsp:txXfrm>
        <a:off x="12023476" y="0"/>
        <a:ext cx="5591314" cy="5290437"/>
      </dsp:txXfrm>
    </dsp:sp>
    <dsp:sp modelId="{5E98B952-B6A4-4D2E-B686-E49394C7CAD6}">
      <dsp:nvSpPr>
        <dsp:cNvPr id="0" name=""/>
        <dsp:cNvSpPr/>
      </dsp:nvSpPr>
      <dsp:spPr>
        <a:xfrm>
          <a:off x="12582608" y="5295603"/>
          <a:ext cx="4473051" cy="1119395"/>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420" tIns="43815" rIns="58420" bIns="43815" numCol="1" spcCol="1270" anchor="ctr" anchorCtr="0">
          <a:noAutofit/>
        </a:bodyPr>
        <a:lstStyle/>
        <a:p>
          <a:pPr marL="0" lvl="0" indent="0" algn="ctr" defTabSz="1022350">
            <a:lnSpc>
              <a:spcPct val="90000"/>
            </a:lnSpc>
            <a:spcBef>
              <a:spcPct val="0"/>
            </a:spcBef>
            <a:spcAft>
              <a:spcPct val="35000"/>
            </a:spcAft>
            <a:buNone/>
          </a:pPr>
          <a:r>
            <a:rPr lang="en-US" sz="2300" kern="1200"/>
            <a:t>Acquire to dispose</a:t>
          </a:r>
        </a:p>
      </dsp:txBody>
      <dsp:txXfrm>
        <a:off x="12615394" y="5328389"/>
        <a:ext cx="4407479" cy="1053823"/>
      </dsp:txXfrm>
    </dsp:sp>
    <dsp:sp modelId="{2F7C5E99-1E91-4589-A0BF-02B184A65FBC}">
      <dsp:nvSpPr>
        <dsp:cNvPr id="0" name=""/>
        <dsp:cNvSpPr/>
      </dsp:nvSpPr>
      <dsp:spPr>
        <a:xfrm>
          <a:off x="12582608" y="6587214"/>
          <a:ext cx="4473051" cy="1119395"/>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420" tIns="43815" rIns="58420" bIns="43815" numCol="1" spcCol="1270" anchor="ctr" anchorCtr="0">
          <a:noAutofit/>
        </a:bodyPr>
        <a:lstStyle/>
        <a:p>
          <a:pPr marL="0" lvl="0" indent="0" algn="ctr" defTabSz="1022350" rtl="0">
            <a:lnSpc>
              <a:spcPct val="90000"/>
            </a:lnSpc>
            <a:spcBef>
              <a:spcPct val="0"/>
            </a:spcBef>
            <a:spcAft>
              <a:spcPct val="35000"/>
            </a:spcAft>
            <a:buNone/>
          </a:pPr>
          <a:r>
            <a:rPr lang="en-US" sz="2300" kern="1200"/>
            <a:t>Case to resolution</a:t>
          </a:r>
        </a:p>
      </dsp:txBody>
      <dsp:txXfrm>
        <a:off x="12615394" y="6620000"/>
        <a:ext cx="4407479" cy="1053823"/>
      </dsp:txXfrm>
    </dsp:sp>
    <dsp:sp modelId="{DF6585EB-B942-4AFD-897A-48BA5EF35890}">
      <dsp:nvSpPr>
        <dsp:cNvPr id="0" name=""/>
        <dsp:cNvSpPr/>
      </dsp:nvSpPr>
      <dsp:spPr>
        <a:xfrm>
          <a:off x="12582608" y="7878824"/>
          <a:ext cx="4473051" cy="1119395"/>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420" tIns="43815" rIns="58420" bIns="43815" numCol="1" spcCol="1270" anchor="ctr" anchorCtr="0">
          <a:noAutofit/>
        </a:bodyPr>
        <a:lstStyle/>
        <a:p>
          <a:pPr marL="0" lvl="0" indent="0" algn="ctr" defTabSz="1022350" rtl="0">
            <a:lnSpc>
              <a:spcPct val="90000"/>
            </a:lnSpc>
            <a:spcBef>
              <a:spcPct val="0"/>
            </a:spcBef>
            <a:spcAft>
              <a:spcPct val="35000"/>
            </a:spcAft>
            <a:buNone/>
          </a:pPr>
          <a:r>
            <a:rPr lang="en-US" sz="2300" kern="1200"/>
            <a:t>Forecast to plan</a:t>
          </a:r>
        </a:p>
      </dsp:txBody>
      <dsp:txXfrm>
        <a:off x="12615394" y="7911610"/>
        <a:ext cx="4407479" cy="1053823"/>
      </dsp:txXfrm>
    </dsp:sp>
    <dsp:sp modelId="{73B91319-2FDA-4B02-A3A0-32CD65546490}">
      <dsp:nvSpPr>
        <dsp:cNvPr id="0" name=""/>
        <dsp:cNvSpPr/>
      </dsp:nvSpPr>
      <dsp:spPr>
        <a:xfrm>
          <a:off x="12582608" y="9170435"/>
          <a:ext cx="4473051" cy="1119395"/>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420" tIns="43815" rIns="58420" bIns="43815" numCol="1" spcCol="1270" anchor="ctr" anchorCtr="0">
          <a:noAutofit/>
        </a:bodyPr>
        <a:lstStyle/>
        <a:p>
          <a:pPr marL="0" lvl="0" indent="0" algn="ctr" defTabSz="1022350" rtl="0">
            <a:lnSpc>
              <a:spcPct val="90000"/>
            </a:lnSpc>
            <a:spcBef>
              <a:spcPct val="0"/>
            </a:spcBef>
            <a:spcAft>
              <a:spcPct val="35000"/>
            </a:spcAft>
            <a:buNone/>
          </a:pPr>
          <a:r>
            <a:rPr lang="en-US" sz="2300" kern="1200"/>
            <a:t>Inventory to deliver</a:t>
          </a:r>
        </a:p>
      </dsp:txBody>
      <dsp:txXfrm>
        <a:off x="12615394" y="9203221"/>
        <a:ext cx="4407479" cy="1053823"/>
      </dsp:txXfrm>
    </dsp:sp>
    <dsp:sp modelId="{BA6C4909-045A-41A3-A22B-DC24449DBB6A}">
      <dsp:nvSpPr>
        <dsp:cNvPr id="0" name=""/>
        <dsp:cNvSpPr/>
      </dsp:nvSpPr>
      <dsp:spPr>
        <a:xfrm>
          <a:off x="12582608" y="10462045"/>
          <a:ext cx="4473051" cy="1119395"/>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420" tIns="43815" rIns="58420" bIns="43815" numCol="1" spcCol="1270" anchor="ctr" anchorCtr="0">
          <a:noAutofit/>
        </a:bodyPr>
        <a:lstStyle/>
        <a:p>
          <a:pPr marL="0" lvl="0" indent="0" algn="ctr" defTabSz="1022350" rtl="0">
            <a:lnSpc>
              <a:spcPct val="90000"/>
            </a:lnSpc>
            <a:spcBef>
              <a:spcPct val="0"/>
            </a:spcBef>
            <a:spcAft>
              <a:spcPct val="35000"/>
            </a:spcAft>
            <a:buNone/>
          </a:pPr>
          <a:r>
            <a:rPr lang="en-US" sz="2300" kern="1200"/>
            <a:t>Order to cash</a:t>
          </a:r>
        </a:p>
      </dsp:txBody>
      <dsp:txXfrm>
        <a:off x="12615394" y="10494831"/>
        <a:ext cx="4407479" cy="1053823"/>
      </dsp:txXfrm>
    </dsp:sp>
    <dsp:sp modelId="{E3C48471-A3EE-42E0-8915-B4B5694C7BD6}">
      <dsp:nvSpPr>
        <dsp:cNvPr id="0" name=""/>
        <dsp:cNvSpPr/>
      </dsp:nvSpPr>
      <dsp:spPr>
        <a:xfrm>
          <a:off x="12582608" y="11753656"/>
          <a:ext cx="4473051" cy="1119395"/>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420" tIns="43815" rIns="58420" bIns="43815" numCol="1" spcCol="1270" anchor="ctr" anchorCtr="0">
          <a:noAutofit/>
        </a:bodyPr>
        <a:lstStyle/>
        <a:p>
          <a:pPr marL="0" lvl="0" indent="0" algn="ctr" defTabSz="1022350">
            <a:lnSpc>
              <a:spcPct val="90000"/>
            </a:lnSpc>
            <a:spcBef>
              <a:spcPct val="0"/>
            </a:spcBef>
            <a:spcAft>
              <a:spcPct val="35000"/>
            </a:spcAft>
            <a:buNone/>
          </a:pPr>
          <a:r>
            <a:rPr lang="en-US" sz="2300" kern="1200"/>
            <a:t>Plan to produce</a:t>
          </a:r>
        </a:p>
      </dsp:txBody>
      <dsp:txXfrm>
        <a:off x="12615394" y="11786442"/>
        <a:ext cx="4407479" cy="1053823"/>
      </dsp:txXfrm>
    </dsp:sp>
    <dsp:sp modelId="{A0404852-552B-4F2A-94C0-F1C07150FC87}">
      <dsp:nvSpPr>
        <dsp:cNvPr id="0" name=""/>
        <dsp:cNvSpPr/>
      </dsp:nvSpPr>
      <dsp:spPr>
        <a:xfrm>
          <a:off x="12582608" y="13045267"/>
          <a:ext cx="4473051" cy="1119395"/>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420" tIns="43815" rIns="58420" bIns="43815" numCol="1" spcCol="1270" anchor="ctr" anchorCtr="0">
          <a:noAutofit/>
        </a:bodyPr>
        <a:lstStyle/>
        <a:p>
          <a:pPr marL="0" lvl="0" indent="0" algn="ctr" defTabSz="1022350" rtl="0">
            <a:lnSpc>
              <a:spcPct val="90000"/>
            </a:lnSpc>
            <a:spcBef>
              <a:spcPct val="0"/>
            </a:spcBef>
            <a:spcAft>
              <a:spcPct val="35000"/>
            </a:spcAft>
            <a:buNone/>
          </a:pPr>
          <a:r>
            <a:rPr lang="en-US" sz="2300" kern="1200"/>
            <a:t>Project to profit</a:t>
          </a:r>
        </a:p>
      </dsp:txBody>
      <dsp:txXfrm>
        <a:off x="12615394" y="13078053"/>
        <a:ext cx="4407479" cy="1053823"/>
      </dsp:txXfrm>
    </dsp:sp>
    <dsp:sp modelId="{C81D3518-48A8-4947-8FA7-1C017C42A585}">
      <dsp:nvSpPr>
        <dsp:cNvPr id="0" name=""/>
        <dsp:cNvSpPr/>
      </dsp:nvSpPr>
      <dsp:spPr>
        <a:xfrm>
          <a:off x="12582608" y="14336877"/>
          <a:ext cx="4473051" cy="1119395"/>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420" tIns="43815" rIns="58420" bIns="43815" numCol="1" spcCol="1270" anchor="ctr" anchorCtr="0">
          <a:noAutofit/>
        </a:bodyPr>
        <a:lstStyle/>
        <a:p>
          <a:pPr marL="0" lvl="0" indent="0" algn="ctr" defTabSz="1022350" rtl="0">
            <a:lnSpc>
              <a:spcPct val="90000"/>
            </a:lnSpc>
            <a:spcBef>
              <a:spcPct val="0"/>
            </a:spcBef>
            <a:spcAft>
              <a:spcPct val="35000"/>
            </a:spcAft>
            <a:buNone/>
          </a:pPr>
          <a:r>
            <a:rPr lang="en-US" sz="2300" kern="1200"/>
            <a:t>Record to report</a:t>
          </a:r>
        </a:p>
      </dsp:txBody>
      <dsp:txXfrm>
        <a:off x="12615394" y="14369663"/>
        <a:ext cx="4407479" cy="1053823"/>
      </dsp:txXfrm>
    </dsp:sp>
    <dsp:sp modelId="{68A274BB-C5F5-4472-80D7-2900CEBDC4EE}">
      <dsp:nvSpPr>
        <dsp:cNvPr id="0" name=""/>
        <dsp:cNvSpPr/>
      </dsp:nvSpPr>
      <dsp:spPr>
        <a:xfrm>
          <a:off x="12582608" y="15628488"/>
          <a:ext cx="4473051" cy="1119395"/>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420" tIns="43815" rIns="58420" bIns="43815" numCol="1" spcCol="1270" anchor="ctr" anchorCtr="0">
          <a:noAutofit/>
        </a:bodyPr>
        <a:lstStyle/>
        <a:p>
          <a:pPr marL="0" lvl="0" indent="0" algn="ctr" defTabSz="1022350" rtl="0">
            <a:lnSpc>
              <a:spcPct val="90000"/>
            </a:lnSpc>
            <a:spcBef>
              <a:spcPct val="0"/>
            </a:spcBef>
            <a:spcAft>
              <a:spcPct val="35000"/>
            </a:spcAft>
            <a:buNone/>
          </a:pPr>
          <a:r>
            <a:rPr lang="en-US" sz="2300" kern="1200"/>
            <a:t>Service to cash</a:t>
          </a:r>
        </a:p>
      </dsp:txBody>
      <dsp:txXfrm>
        <a:off x="12615394" y="15661274"/>
        <a:ext cx="4407479" cy="1053823"/>
      </dsp:txXfrm>
    </dsp:sp>
  </dsp:spTree>
</dsp:drawing>
</file>

<file path=ppt/diagrams/layout1.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8/10/2023 5:14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1714500" y="685800"/>
            <a:ext cx="3429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8/10/2023 5:14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1569054" rtl="0" eaLnBrk="1" latinLnBrk="0" hangingPunct="1">
      <a:lnSpc>
        <a:spcPct val="90000"/>
      </a:lnSpc>
      <a:spcAft>
        <a:spcPts val="571"/>
      </a:spcAft>
      <a:defRPr sz="1514" kern="1200">
        <a:solidFill>
          <a:schemeClr val="tx1"/>
        </a:solidFill>
        <a:latin typeface="Segoe UI" panose="020B0502040204020203" pitchFamily="34" charset="0"/>
        <a:ea typeface="+mn-ea"/>
        <a:cs typeface="+mn-cs"/>
      </a:defRPr>
    </a:lvl1pPr>
    <a:lvl2pPr marL="365477" indent="-181603" algn="l" defTabSz="1569054" rtl="0" eaLnBrk="1" latinLnBrk="0" hangingPunct="1">
      <a:lnSpc>
        <a:spcPct val="90000"/>
      </a:lnSpc>
      <a:spcAft>
        <a:spcPts val="571"/>
      </a:spcAft>
      <a:buFont typeface="Arial" pitchFamily="34" charset="0"/>
      <a:buChar char="•"/>
      <a:defRPr sz="1514" kern="1200">
        <a:solidFill>
          <a:schemeClr val="tx1"/>
        </a:solidFill>
        <a:latin typeface="Segoe UI" panose="020B0502040204020203" pitchFamily="34" charset="0"/>
        <a:ea typeface="+mn-ea"/>
        <a:cs typeface="+mn-cs"/>
      </a:defRPr>
    </a:lvl2pPr>
    <a:lvl3pPr marL="562970" indent="-197494" algn="l" defTabSz="1569054" rtl="0" eaLnBrk="1" latinLnBrk="0" hangingPunct="1">
      <a:lnSpc>
        <a:spcPct val="90000"/>
      </a:lnSpc>
      <a:spcAft>
        <a:spcPts val="571"/>
      </a:spcAft>
      <a:buFont typeface="Arial" pitchFamily="34" charset="0"/>
      <a:buChar char="•"/>
      <a:defRPr sz="1514" kern="1200">
        <a:solidFill>
          <a:schemeClr val="tx1"/>
        </a:solidFill>
        <a:latin typeface="Segoe UI" panose="020B0502040204020203" pitchFamily="34" charset="0"/>
        <a:ea typeface="+mn-ea"/>
        <a:cs typeface="+mn-cs"/>
      </a:defRPr>
    </a:lvl3pPr>
    <a:lvl4pPr marL="828567" indent="-251974" algn="l" defTabSz="1569054" rtl="0" eaLnBrk="1" latinLnBrk="0" hangingPunct="1">
      <a:lnSpc>
        <a:spcPct val="90000"/>
      </a:lnSpc>
      <a:spcAft>
        <a:spcPts val="571"/>
      </a:spcAft>
      <a:buFont typeface="Arial" pitchFamily="34" charset="0"/>
      <a:buChar char="•"/>
      <a:defRPr sz="1514" kern="1200">
        <a:solidFill>
          <a:schemeClr val="tx1"/>
        </a:solidFill>
        <a:latin typeface="Segoe UI" panose="020B0502040204020203" pitchFamily="34" charset="0"/>
        <a:ea typeface="+mn-ea"/>
        <a:cs typeface="+mn-cs"/>
      </a:defRPr>
    </a:lvl4pPr>
    <a:lvl5pPr marL="1055570" indent="-197494" algn="l" defTabSz="1569054" rtl="0" eaLnBrk="1" latinLnBrk="0" hangingPunct="1">
      <a:lnSpc>
        <a:spcPct val="90000"/>
      </a:lnSpc>
      <a:spcAft>
        <a:spcPts val="571"/>
      </a:spcAft>
      <a:buFont typeface="Arial" pitchFamily="34" charset="0"/>
      <a:buChar char="•"/>
      <a:defRPr sz="1514" kern="1200">
        <a:solidFill>
          <a:schemeClr val="tx1"/>
        </a:solidFill>
        <a:latin typeface="Segoe UI" panose="020B0502040204020203" pitchFamily="34" charset="0"/>
        <a:ea typeface="+mn-ea"/>
        <a:cs typeface="+mn-cs"/>
      </a:defRPr>
    </a:lvl5pPr>
    <a:lvl6pPr marL="3922635" algn="l" defTabSz="1569054" rtl="0" eaLnBrk="1" latinLnBrk="0" hangingPunct="1">
      <a:defRPr sz="2018" kern="1200">
        <a:solidFill>
          <a:schemeClr val="tx1"/>
        </a:solidFill>
        <a:latin typeface="+mn-lt"/>
        <a:ea typeface="+mn-ea"/>
        <a:cs typeface="+mn-cs"/>
      </a:defRPr>
    </a:lvl6pPr>
    <a:lvl7pPr marL="4707161" algn="l" defTabSz="1569054" rtl="0" eaLnBrk="1" latinLnBrk="0" hangingPunct="1">
      <a:defRPr sz="2018" kern="1200">
        <a:solidFill>
          <a:schemeClr val="tx1"/>
        </a:solidFill>
        <a:latin typeface="+mn-lt"/>
        <a:ea typeface="+mn-ea"/>
        <a:cs typeface="+mn-cs"/>
      </a:defRPr>
    </a:lvl7pPr>
    <a:lvl8pPr marL="5491687" algn="l" defTabSz="1569054" rtl="0" eaLnBrk="1" latinLnBrk="0" hangingPunct="1">
      <a:defRPr sz="2018" kern="1200">
        <a:solidFill>
          <a:schemeClr val="tx1"/>
        </a:solidFill>
        <a:latin typeface="+mn-lt"/>
        <a:ea typeface="+mn-ea"/>
        <a:cs typeface="+mn-cs"/>
      </a:defRPr>
    </a:lvl8pPr>
    <a:lvl9pPr marL="6276217" algn="l" defTabSz="1569054" rtl="0" eaLnBrk="1" latinLnBrk="0" hangingPunct="1">
      <a:defRPr sz="2018"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End to end process relationship diagram example</a:t>
            </a:r>
          </a:p>
          <a:p>
            <a:endParaRPr lang="en-US" dirty="0"/>
          </a:p>
          <a:p>
            <a:pPr marL="0" marR="0">
              <a:lnSpc>
                <a:spcPct val="107000"/>
              </a:lnSpc>
              <a:spcBef>
                <a:spcPts val="200"/>
              </a:spcBef>
              <a:spcAft>
                <a:spcPts val="0"/>
              </a:spcAft>
            </a:pPr>
            <a:r>
              <a:rPr lang="en-US" sz="1800" b="1" kern="100" dirty="0">
                <a:solidFill>
                  <a:srgbClr val="2F5496"/>
                </a:solidFill>
                <a:effectLst/>
                <a:latin typeface="Calibri Light" panose="020F0302020204030204" pitchFamily="34" charset="0"/>
                <a:ea typeface="Yu Gothic Light" panose="020B0300000000000000" pitchFamily="34" charset="-128"/>
                <a:cs typeface="Times New Roman" panose="02020603050405020304" pitchFamily="18" charset="0"/>
              </a:rPr>
              <a:t>Order to cash process relationship </a:t>
            </a:r>
          </a:p>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Arial" panose="020B0604020202020204" pitchFamily="34" charset="0"/>
              </a:rPr>
              <a:t>The following diagram shows the relationship of other processes and products/features for the order to cash process. The prerequisites for the order to cash process include product design to retire and prospect to quote processes. The order to cash end-to-end process is broken down into the following business process areas including:</a:t>
            </a:r>
          </a:p>
          <a:p>
            <a:pPr marL="342900" marR="0" lvl="0" indent="-342900">
              <a:lnSpc>
                <a:spcPct val="107000"/>
              </a:lnSpc>
              <a:spcBef>
                <a:spcPts val="0"/>
              </a:spcBef>
              <a:spcAft>
                <a:spcPts val="0"/>
              </a:spcAft>
              <a:buFont typeface="Symbol" panose="05050102010706020507" pitchFamily="18" charset="2"/>
              <a:buChar char=""/>
            </a:pPr>
            <a:r>
              <a:rPr lang="en-US" sz="1800" kern="100" dirty="0">
                <a:effectLst/>
                <a:latin typeface="Calibri" panose="020F0502020204030204" pitchFamily="34" charset="0"/>
                <a:ea typeface="Calibri" panose="020F0502020204030204" pitchFamily="34" charset="0"/>
                <a:cs typeface="Arial" panose="020B0604020202020204" pitchFamily="34" charset="0"/>
              </a:rPr>
              <a:t>Manage pricing and contracts</a:t>
            </a:r>
          </a:p>
          <a:p>
            <a:pPr marL="342900" marR="0" lvl="0" indent="-342900">
              <a:lnSpc>
                <a:spcPct val="107000"/>
              </a:lnSpc>
              <a:spcBef>
                <a:spcPts val="0"/>
              </a:spcBef>
              <a:spcAft>
                <a:spcPts val="0"/>
              </a:spcAft>
              <a:buFont typeface="Symbol" panose="05050102010706020507" pitchFamily="18" charset="2"/>
              <a:buChar char=""/>
            </a:pPr>
            <a:r>
              <a:rPr lang="en-US" sz="1800" kern="100" dirty="0">
                <a:effectLst/>
                <a:latin typeface="Calibri" panose="020F0502020204030204" pitchFamily="34" charset="0"/>
                <a:ea typeface="Calibri" panose="020F0502020204030204" pitchFamily="34" charset="0"/>
                <a:cs typeface="Arial" panose="020B0604020202020204" pitchFamily="34" charset="0"/>
              </a:rPr>
              <a:t>Create and manage sales orders</a:t>
            </a:r>
          </a:p>
          <a:p>
            <a:pPr marL="342900" marR="0" lvl="0" indent="-342900">
              <a:lnSpc>
                <a:spcPct val="107000"/>
              </a:lnSpc>
              <a:spcBef>
                <a:spcPts val="0"/>
              </a:spcBef>
              <a:spcAft>
                <a:spcPts val="0"/>
              </a:spcAft>
              <a:buFont typeface="Symbol" panose="05050102010706020507" pitchFamily="18" charset="2"/>
              <a:buChar char=""/>
            </a:pPr>
            <a:r>
              <a:rPr lang="en-US" sz="1800" kern="100" dirty="0">
                <a:effectLst/>
                <a:latin typeface="Calibri" panose="020F0502020204030204" pitchFamily="34" charset="0"/>
                <a:ea typeface="Calibri" panose="020F0502020204030204" pitchFamily="34" charset="0"/>
                <a:cs typeface="Arial" panose="020B0604020202020204" pitchFamily="34" charset="0"/>
              </a:rPr>
              <a:t>Trade across companies</a:t>
            </a:r>
          </a:p>
          <a:p>
            <a:pPr marL="342900" marR="0" lvl="0" indent="-342900">
              <a:lnSpc>
                <a:spcPct val="107000"/>
              </a:lnSpc>
              <a:spcBef>
                <a:spcPts val="0"/>
              </a:spcBef>
              <a:spcAft>
                <a:spcPts val="0"/>
              </a:spcAft>
              <a:buFont typeface="Symbol" panose="05050102010706020507" pitchFamily="18" charset="2"/>
              <a:buChar char=""/>
            </a:pPr>
            <a:r>
              <a:rPr lang="en-US" sz="1800" kern="100" dirty="0">
                <a:effectLst/>
                <a:latin typeface="Calibri" panose="020F0502020204030204" pitchFamily="34" charset="0"/>
                <a:ea typeface="Calibri" panose="020F0502020204030204" pitchFamily="34" charset="0"/>
                <a:cs typeface="Arial" panose="020B0604020202020204" pitchFamily="34" charset="0"/>
              </a:rPr>
              <a:t>Issue customer invoices</a:t>
            </a:r>
          </a:p>
          <a:p>
            <a:pPr marL="342900" marR="0" lvl="0" indent="-342900">
              <a:lnSpc>
                <a:spcPct val="107000"/>
              </a:lnSpc>
              <a:spcBef>
                <a:spcPts val="0"/>
              </a:spcBef>
              <a:spcAft>
                <a:spcPts val="0"/>
              </a:spcAft>
              <a:buFont typeface="Symbol" panose="05050102010706020507" pitchFamily="18" charset="2"/>
              <a:buChar char=""/>
            </a:pPr>
            <a:r>
              <a:rPr lang="en-US" sz="1800" kern="100" dirty="0">
                <a:effectLst/>
                <a:latin typeface="Calibri" panose="020F0502020204030204" pitchFamily="34" charset="0"/>
                <a:ea typeface="Calibri" panose="020F0502020204030204" pitchFamily="34" charset="0"/>
                <a:cs typeface="Arial" panose="020B0604020202020204" pitchFamily="34" charset="0"/>
              </a:rPr>
              <a:t>Record customer payments</a:t>
            </a:r>
          </a:p>
          <a:p>
            <a:pPr marL="342900" marR="0" lvl="0" indent="-342900">
              <a:lnSpc>
                <a:spcPct val="107000"/>
              </a:lnSpc>
              <a:spcBef>
                <a:spcPts val="0"/>
              </a:spcBef>
              <a:spcAft>
                <a:spcPts val="0"/>
              </a:spcAft>
              <a:buFont typeface="Symbol" panose="05050102010706020507" pitchFamily="18" charset="2"/>
              <a:buChar char=""/>
            </a:pPr>
            <a:r>
              <a:rPr lang="en-US" sz="1800" kern="100" dirty="0">
                <a:effectLst/>
                <a:latin typeface="Calibri" panose="020F0502020204030204" pitchFamily="34" charset="0"/>
                <a:ea typeface="Calibri" panose="020F0502020204030204" pitchFamily="34" charset="0"/>
                <a:cs typeface="Arial" panose="020B0604020202020204" pitchFamily="34" charset="0"/>
              </a:rPr>
              <a:t>Monitor customer credit and collections</a:t>
            </a:r>
          </a:p>
          <a:p>
            <a:pPr marL="342900" marR="0" lvl="0" indent="-342900">
              <a:lnSpc>
                <a:spcPct val="107000"/>
              </a:lnSpc>
              <a:spcBef>
                <a:spcPts val="0"/>
              </a:spcBef>
              <a:spcAft>
                <a:spcPts val="800"/>
              </a:spcAft>
              <a:buFont typeface="Symbol" panose="05050102010706020507" pitchFamily="18" charset="2"/>
              <a:buChar char=""/>
            </a:pPr>
            <a:r>
              <a:rPr lang="en-US" sz="1800" kern="100" dirty="0">
                <a:effectLst/>
                <a:latin typeface="Calibri" panose="020F0502020204030204" pitchFamily="34" charset="0"/>
                <a:ea typeface="Calibri" panose="020F0502020204030204" pitchFamily="34" charset="0"/>
                <a:cs typeface="Arial" panose="020B0604020202020204" pitchFamily="34" charset="0"/>
              </a:rPr>
              <a:t>Process customer rebates</a:t>
            </a:r>
          </a:p>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Arial" panose="020B0604020202020204" pitchFamily="34" charset="0"/>
              </a:rPr>
              <a:t>The third column in the diagram displays the downstream business process which includes inventory to deliver, case to resolution, and record to report. In some operating strategies, such as make to order or purchase to order, the procure to pay and plan to produce end-to-end processes may be part of the downstream business process flow. However, this article does not detail those scenarios. The final column in the graphic displays additional capabilities in Dynamics 365 that are dependent on the order to cash process to include, but not limited to Sales accelerator, Demand forecasting, Customer insights, Finance insights, Dynamics 365 Fraud Protection, Dynamics 365 Intelligent Order Management.</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8/10/2023 5:14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24747788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569054" rtl="0" eaLnBrk="1" fontAlgn="auto" latinLnBrk="0" hangingPunct="1">
              <a:lnSpc>
                <a:spcPct val="90000"/>
              </a:lnSpc>
              <a:spcBef>
                <a:spcPts val="0"/>
              </a:spcBef>
              <a:spcAft>
                <a:spcPts val="571"/>
              </a:spcAft>
              <a:buClrTx/>
              <a:buSzTx/>
              <a:buFontTx/>
              <a:buNone/>
              <a:tabLst/>
              <a:defRP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End to end process flow diagram sample</a:t>
            </a:r>
          </a:p>
          <a:p>
            <a:pPr marL="0" marR="0" lvl="0" indent="0" algn="l" defTabSz="1569054" rtl="0" eaLnBrk="1" fontAlgn="auto" latinLnBrk="0" hangingPunct="1">
              <a:lnSpc>
                <a:spcPct val="90000"/>
              </a:lnSpc>
              <a:spcBef>
                <a:spcPts val="0"/>
              </a:spcBef>
              <a:spcAft>
                <a:spcPts val="571"/>
              </a:spcAft>
              <a:buClrTx/>
              <a:buSzTx/>
              <a:buFontTx/>
              <a:buNone/>
              <a:tabLst/>
              <a:defRPr/>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1569054" rtl="0" eaLnBrk="1" fontAlgn="auto" latinLnBrk="0" hangingPunct="1">
              <a:lnSpc>
                <a:spcPct val="90000"/>
              </a:lnSpc>
              <a:spcBef>
                <a:spcPts val="0"/>
              </a:spcBef>
              <a:spcAft>
                <a:spcPts val="571"/>
              </a:spcAft>
              <a:buClrTx/>
              <a:buSzTx/>
              <a:buFontTx/>
              <a:buNone/>
              <a:tabLst/>
              <a:defRPr/>
            </a:pPr>
            <a:r>
              <a:rPr lang="en-US" sz="1800" kern="100" dirty="0">
                <a:effectLst/>
                <a:latin typeface="Calibri" panose="020F0502020204030204" pitchFamily="34" charset="0"/>
                <a:ea typeface="Calibri" panose="020F0502020204030204" pitchFamily="34" charset="0"/>
                <a:cs typeface="Arial" panose="020B0604020202020204" pitchFamily="34" charset="0"/>
              </a:rPr>
              <a:t>The following diagram shows the high-level flow of the order to cash business process. Each solid rectangle on the diagram represents an end-to-end business process area. The sub-processes shown in the diagram are shown for the order to cash business process. The arrows on the diagram show the flow of the business process in an organization. If a sub-process can lead to more than one other sub-process, the parallel sub-processes are shown as branches.</a:t>
            </a:r>
          </a:p>
          <a:p>
            <a:pPr marL="0" marR="0" lvl="0" indent="0" algn="l" defTabSz="1569054" rtl="0" eaLnBrk="1" fontAlgn="auto" latinLnBrk="0" hangingPunct="1">
              <a:lnSpc>
                <a:spcPct val="90000"/>
              </a:lnSpc>
              <a:spcBef>
                <a:spcPts val="0"/>
              </a:spcBef>
              <a:spcAft>
                <a:spcPts val="571"/>
              </a:spcAft>
              <a:buClrTx/>
              <a:buSzTx/>
              <a:buFontTx/>
              <a:buNone/>
              <a:tabLst/>
              <a:defRPr/>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8/10/2023 5:14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1538289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569054" rtl="0" eaLnBrk="1" fontAlgn="auto" latinLnBrk="0" hangingPunct="1">
              <a:lnSpc>
                <a:spcPct val="90000"/>
              </a:lnSpc>
              <a:spcBef>
                <a:spcPts val="0"/>
              </a:spcBef>
              <a:spcAft>
                <a:spcPts val="571"/>
              </a:spcAft>
              <a:buClrTx/>
              <a:buSzTx/>
              <a:buFontTx/>
              <a:buNone/>
              <a:tabLst/>
              <a:defRP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Business process area sample diagram</a:t>
            </a:r>
          </a:p>
          <a:p>
            <a:pPr marL="0" marR="0" lvl="0" indent="0" algn="l" defTabSz="1569054" rtl="0" eaLnBrk="1" fontAlgn="auto" latinLnBrk="0" hangingPunct="1">
              <a:lnSpc>
                <a:spcPct val="90000"/>
              </a:lnSpc>
              <a:spcBef>
                <a:spcPts val="0"/>
              </a:spcBef>
              <a:spcAft>
                <a:spcPts val="571"/>
              </a:spcAft>
              <a:buClrTx/>
              <a:buSzTx/>
              <a:buFontTx/>
              <a:buNone/>
              <a:tabLst/>
              <a:defRPr/>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1569054" rtl="0" eaLnBrk="1" fontAlgn="auto" latinLnBrk="0" hangingPunct="1">
              <a:lnSpc>
                <a:spcPct val="90000"/>
              </a:lnSpc>
              <a:spcBef>
                <a:spcPts val="0"/>
              </a:spcBef>
              <a:spcAft>
                <a:spcPts val="571"/>
              </a:spcAft>
              <a:buClrTx/>
              <a:buSzTx/>
              <a:buFontTx/>
              <a:buNone/>
              <a:tabLst/>
              <a:defRP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The following diagram shows the high-level flow of the monitor customer credit and collections business process area. Each solid gray rectangle on the diagram represents an end-to-end business process. The solid blue rectangle represents the monitor customer credit and collections. The sub-processes in the diagram are shown for the monitor customer credit and collections business process area. The arrows on the diagram show the flow of the business process in an organization. If a sub-process can lead to more than one other sub-process, the parallel sub-processes are shown as branches.</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8/10/2023 5:14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427197888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18.jpe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1.xml"/><Relationship Id="rId5" Type="http://schemas.openxmlformats.org/officeDocument/2006/relationships/image" Target="../media/image19.jpeg"/><Relationship Id="rId4" Type="http://schemas.openxmlformats.org/officeDocument/2006/relationships/image" Target="../media/image18.jpe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Master" Target="../slideMasters/slideMaster1.xml"/><Relationship Id="rId4" Type="http://schemas.openxmlformats.org/officeDocument/2006/relationships/image" Target="../media/image24.jpe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Master" Target="../slideMasters/slideMaster1.xml"/><Relationship Id="rId5" Type="http://schemas.openxmlformats.org/officeDocument/2006/relationships/image" Target="../media/image28.jpeg"/><Relationship Id="rId4" Type="http://schemas.openxmlformats.org/officeDocument/2006/relationships/image" Target="../media/image27.jpe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1.xml"/><Relationship Id="rId6" Type="http://schemas.openxmlformats.org/officeDocument/2006/relationships/image" Target="../media/image29.jpeg"/><Relationship Id="rId5" Type="http://schemas.openxmlformats.org/officeDocument/2006/relationships/image" Target="../media/image19.jpeg"/><Relationship Id="rId4" Type="http://schemas.openxmlformats.org/officeDocument/2006/relationships/image" Target="../media/image18.jpe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18.jpe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1.xml"/><Relationship Id="rId5" Type="http://schemas.openxmlformats.org/officeDocument/2006/relationships/image" Target="../media/image19.jpeg"/><Relationship Id="rId4" Type="http://schemas.openxmlformats.org/officeDocument/2006/relationships/image" Target="../media/image18.jpe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1.xml"/><Relationship Id="rId6" Type="http://schemas.openxmlformats.org/officeDocument/2006/relationships/image" Target="../media/image29.jpeg"/><Relationship Id="rId5" Type="http://schemas.openxmlformats.org/officeDocument/2006/relationships/image" Target="../media/image19.jpeg"/><Relationship Id="rId4" Type="http://schemas.openxmlformats.org/officeDocument/2006/relationships/image" Target="../media/image18.jpe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 Title">
    <p:bg>
      <p:bgPr>
        <a:solidFill>
          <a:srgbClr val="EAE4D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882401" y="7760775"/>
            <a:ext cx="6251830" cy="1661993"/>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873067" y="10566403"/>
            <a:ext cx="6246875" cy="507960"/>
          </a:xfrm>
          <a:noFill/>
        </p:spPr>
        <p:txBody>
          <a:bodyPr wrap="square" lIns="0" tIns="0" rIns="0" bIns="0">
            <a:spAutoFit/>
          </a:bodyPr>
          <a:lstStyle>
            <a:lvl1pPr marL="0" indent="0">
              <a:spcBef>
                <a:spcPts val="0"/>
              </a:spcBef>
              <a:buNone/>
              <a:defRPr sz="3301"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Graphic: Create impact faster metaphor" descr="Image of create impact faster metaphor">
            <a:extLst>
              <a:ext uri="{FF2B5EF4-FFF2-40B4-BE49-F238E27FC236}">
                <a16:creationId xmlns:a16="http://schemas.microsoft.com/office/drawing/2014/main" id="{71E6F1EB-96BE-40C0-8FF7-9CA9D6B5675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570" t="3570" r="3570" b="828"/>
          <a:stretch/>
        </p:blipFill>
        <p:spPr>
          <a:xfrm>
            <a:off x="9097623" y="1277258"/>
            <a:ext cx="8850090" cy="16197941"/>
          </a:xfrm>
          <a:prstGeom prst="rect">
            <a:avLst/>
          </a:prstGeom>
        </p:spPr>
      </p:pic>
      <p:pic>
        <p:nvPicPr>
          <p:cNvPr id="4" name="Picture 3" descr="Logo&#10;&#10;Description automatically generated with medium confidence">
            <a:extLst>
              <a:ext uri="{FF2B5EF4-FFF2-40B4-BE49-F238E27FC236}">
                <a16:creationId xmlns:a16="http://schemas.microsoft.com/office/drawing/2014/main" id="{C7D24C81-C6B4-4566-BEC3-F1E03E491846}"/>
              </a:ext>
            </a:extLst>
          </p:cNvPr>
          <p:cNvPicPr>
            <a:picLocks noChangeAspect="1"/>
          </p:cNvPicPr>
          <p:nvPr userDrawn="1"/>
        </p:nvPicPr>
        <p:blipFill rotWithShape="1">
          <a:blip r:embed="rId3"/>
          <a:srcRect l="8275" t="32690" r="8091" b="32918"/>
          <a:stretch/>
        </p:blipFill>
        <p:spPr>
          <a:xfrm>
            <a:off x="873067" y="1549403"/>
            <a:ext cx="4286045" cy="786838"/>
          </a:xfrm>
          <a:prstGeom prst="rect">
            <a:avLst/>
          </a:prstGeom>
        </p:spPr>
      </p:pic>
    </p:spTree>
    <p:extLst>
      <p:ext uri="{BB962C8B-B14F-4D97-AF65-F5344CB8AC3E}">
        <p14:creationId xmlns:p14="http://schemas.microsoft.com/office/powerpoint/2010/main" val="24849717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6657" userDrawn="1">
          <p15:clr>
            <a:srgbClr val="5ACBF0"/>
          </p15:clr>
        </p15:guide>
        <p15:guide id="3" pos="5033" userDrawn="1">
          <p15:clr>
            <a:srgbClr val="5ACBF0"/>
          </p15:clr>
        </p15:guide>
        <p15:guide id="5" orient="horz" pos="5760" userDrawn="1">
          <p15:clr>
            <a:srgbClr val="FBAE40"/>
          </p15:clr>
        </p15:guide>
        <p15:guide id="6" orient="horz" pos="5944" userDrawn="1">
          <p15:clr>
            <a:srgbClr val="5ACBF0"/>
          </p15:clr>
        </p15:guide>
        <p15:guide id="7" pos="4494" userDrawn="1">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tan">
    <p:bg>
      <p:bgPr>
        <a:solidFill>
          <a:srgbClr val="EAE4DC"/>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876300" y="8592410"/>
            <a:ext cx="13716000" cy="830997"/>
          </a:xfrm>
          <a:noFill/>
        </p:spPr>
        <p:txBody>
          <a:bodyPr lIns="0" tIns="0" rIns="0" bIns="0" anchor="b" anchorCtr="0">
            <a:spAutoFit/>
          </a:bodyPr>
          <a:lstStyle>
            <a:lvl1pPr>
              <a:defRPr sz="5400" spc="-77"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876300" y="10566403"/>
            <a:ext cx="13716000" cy="507960"/>
          </a:xfrm>
          <a:noFill/>
        </p:spPr>
        <p:txBody>
          <a:bodyPr wrap="square" lIns="0" tIns="0" rIns="0" bIns="0">
            <a:spAutoFit/>
          </a:bodyPr>
          <a:lstStyle>
            <a:lvl1pPr marL="0" indent="0">
              <a:spcBef>
                <a:spcPts val="0"/>
              </a:spcBef>
              <a:buNone/>
              <a:defRPr sz="3301"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descr="Logo&#10;&#10;Description automatically generated with medium confidence">
            <a:extLst>
              <a:ext uri="{FF2B5EF4-FFF2-40B4-BE49-F238E27FC236}">
                <a16:creationId xmlns:a16="http://schemas.microsoft.com/office/drawing/2014/main" id="{F4838EB7-9B13-4ACB-97C0-51BAB78757B4}"/>
              </a:ext>
            </a:extLst>
          </p:cNvPr>
          <p:cNvPicPr>
            <a:picLocks noChangeAspect="1"/>
          </p:cNvPicPr>
          <p:nvPr userDrawn="1"/>
        </p:nvPicPr>
        <p:blipFill rotWithShape="1">
          <a:blip r:embed="rId2"/>
          <a:srcRect l="8275" t="32690" r="8091" b="32918"/>
          <a:stretch/>
        </p:blipFill>
        <p:spPr>
          <a:xfrm>
            <a:off x="873067" y="1549403"/>
            <a:ext cx="4286045" cy="786838"/>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942" userDrawn="1">
          <p15:clr>
            <a:srgbClr val="5ACBF0"/>
          </p15:clr>
        </p15:guide>
        <p15:guide id="2" orient="horz" pos="6657" userDrawn="1">
          <p15:clr>
            <a:srgbClr val="5ACBF0"/>
          </p15:clr>
        </p15:guide>
        <p15:guide id="3" pos="9199" userDrawn="1">
          <p15:clr>
            <a:srgbClr val="5ACBF0"/>
          </p15:clr>
        </p15:guide>
        <p15:guide id="4" orient="horz" pos="576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Agenda 1">
    <p:bg>
      <p:bgPr>
        <a:solidFill>
          <a:srgbClr val="EAE4DC"/>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614E108-2258-4959-A182-798030A0C286}"/>
              </a:ext>
            </a:extLst>
          </p:cNvPr>
          <p:cNvSpPr/>
          <p:nvPr userDrawn="1"/>
        </p:nvSpPr>
        <p:spPr bwMode="auto">
          <a:xfrm>
            <a:off x="0" y="1"/>
            <a:ext cx="5334000" cy="1828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algn="l" defTabSz="1398752" fontAlgn="base">
              <a:spcBef>
                <a:spcPct val="0"/>
              </a:spcBef>
              <a:spcAft>
                <a:spcPct val="0"/>
              </a:spcAft>
            </a:pPr>
            <a:endParaRPr lang="en-US" sz="3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882400" y="8405337"/>
            <a:ext cx="3080005" cy="830997"/>
          </a:xfrm>
        </p:spPr>
        <p:txBody>
          <a:bodyPr/>
          <a:lstStyle>
            <a:lvl1pPr>
              <a:defRPr>
                <a:solidFill>
                  <a:schemeClr val="bg1"/>
                </a:solidFill>
              </a:defRPr>
            </a:lvl1pPr>
          </a:lstStyle>
          <a:p>
            <a:r>
              <a:rPr lang="en-US"/>
              <a:t>Agenda</a:t>
            </a:r>
          </a:p>
        </p:txBody>
      </p:sp>
      <p:sp>
        <p:nvSpPr>
          <p:cNvPr id="4" name="Text Placeholder 3"/>
          <p:cNvSpPr>
            <a:spLocks noGrp="1"/>
          </p:cNvSpPr>
          <p:nvPr>
            <p:ph type="body" sz="quarter" idx="10"/>
          </p:nvPr>
        </p:nvSpPr>
        <p:spPr>
          <a:xfrm>
            <a:off x="6248403" y="7934315"/>
            <a:ext cx="7818120" cy="2419380"/>
          </a:xfrm>
        </p:spPr>
        <p:txBody>
          <a:bodyPr wrap="square" anchor="ctr" anchorCtr="0">
            <a:spAutoFit/>
          </a:bodyPr>
          <a:lstStyle>
            <a:lvl1pPr marL="685823" indent="-685823">
              <a:spcBef>
                <a:spcPts val="1836"/>
              </a:spcBef>
              <a:buClr>
                <a:schemeClr val="tx1"/>
              </a:buClr>
              <a:buFont typeface="Arial" panose="020B0604020202020204" pitchFamily="34" charset="0"/>
              <a:buChar char="•"/>
              <a:defRPr sz="4200" b="0">
                <a:latin typeface="Segoe UI" panose="020B0502040204020203" pitchFamily="34" charset="0"/>
                <a:cs typeface="Segoe UI" panose="020B0502040204020203" pitchFamily="34" charset="0"/>
              </a:defRPr>
            </a:lvl1pPr>
            <a:lvl2pPr marL="897760" indent="-514366">
              <a:buFont typeface="Arial" panose="020B0604020202020204" pitchFamily="34" charset="0"/>
              <a:buChar char="•"/>
              <a:defRPr sz="3000" b="0"/>
            </a:lvl2pPr>
            <a:lvl3pPr marL="1104934" indent="-428639">
              <a:buFont typeface="Arial" panose="020B0604020202020204" pitchFamily="34" charset="0"/>
              <a:buChar char="•"/>
              <a:tabLst/>
              <a:defRPr sz="2400" b="0"/>
            </a:lvl3pPr>
            <a:lvl4pPr marL="1407363" indent="-428639">
              <a:buFont typeface="Arial" panose="020B0604020202020204" pitchFamily="34" charset="0"/>
              <a:buChar char="•"/>
              <a:defRPr sz="2101" b="0"/>
            </a:lvl4pPr>
            <a:lvl5pPr marL="1709791" indent="-428639">
              <a:buFont typeface="Arial" panose="020B0604020202020204" pitchFamily="34" charset="0"/>
              <a:buChar char="•"/>
              <a:tabLst/>
              <a:defRPr sz="2101"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85263328"/>
      </p:ext>
    </p:extLst>
  </p:cSld>
  <p:clrMapOvr>
    <a:masterClrMapping/>
  </p:clrMapOvr>
  <p:transition>
    <p:fade/>
  </p:transition>
  <p:extLst>
    <p:ext uri="{DCECCB84-F9BA-43D5-87BE-67443E8EF086}">
      <p15:sldGuideLst xmlns:p15="http://schemas.microsoft.com/office/powerpoint/2012/main">
        <p15:guide id="1" orient="horz" pos="769" userDrawn="1">
          <p15:clr>
            <a:srgbClr val="5ACBF0"/>
          </p15:clr>
        </p15:guide>
        <p15:guide id="2" orient="horz" pos="3392" userDrawn="1">
          <p15:clr>
            <a:srgbClr val="5ACBF0"/>
          </p15:clr>
        </p15:guide>
        <p15:guide id="3" orient="horz" pos="2411" userDrawn="1">
          <p15:clr>
            <a:srgbClr val="5ACBF0"/>
          </p15:clr>
        </p15:guide>
        <p15:guide id="4" pos="5484" userDrawn="1">
          <p15:clr>
            <a:srgbClr val="5ACBF0"/>
          </p15:clr>
        </p15:guide>
        <p15:guide id="5" pos="6036" userDrawn="1">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B3FA96-19FC-48A6-A985-267EB2138E23}"/>
              </a:ext>
            </a:extLst>
          </p:cNvPr>
          <p:cNvSpPr/>
          <p:nvPr userDrawn="1"/>
        </p:nvSpPr>
        <p:spPr bwMode="auto">
          <a:xfrm>
            <a:off x="0" y="1"/>
            <a:ext cx="18288000" cy="3223968"/>
          </a:xfrm>
          <a:prstGeom prst="rect">
            <a:avLst/>
          </a:prstGeom>
          <a:solidFill>
            <a:srgbClr val="EAE4D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algn="l" defTabSz="1398752" fontAlgn="base">
              <a:spcBef>
                <a:spcPct val="0"/>
              </a:spcBef>
              <a:spcAft>
                <a:spcPct val="0"/>
              </a:spcAft>
            </a:pPr>
            <a:endParaRPr lang="en-US" sz="3000" err="1">
              <a:solidFill>
                <a:schemeClr val="accent2"/>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882394" y="1219203"/>
            <a:ext cx="16527779" cy="830997"/>
          </a:xfrm>
        </p:spPr>
        <p:txBody>
          <a:bodyPr>
            <a:spAutoFit/>
          </a:bodyPr>
          <a:lstStyle>
            <a:lvl1pPr>
              <a:defRPr>
                <a:solidFill>
                  <a:schemeClr val="tx1"/>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876306" y="4443175"/>
            <a:ext cx="3798094" cy="923330"/>
          </a:xfrm>
        </p:spPr>
        <p:txBody>
          <a:bodyPr anchor="t"/>
          <a:lstStyle>
            <a:lvl1pPr marL="0" indent="0">
              <a:spcBef>
                <a:spcPts val="0"/>
              </a:spcBef>
              <a:buNone/>
              <a:defRPr sz="3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876306" y="6696081"/>
            <a:ext cx="3798094" cy="2493247"/>
          </a:xfrm>
        </p:spPr>
        <p:txBody>
          <a:bodyPr wrap="square">
            <a:spAutoFit/>
          </a:bodyPr>
          <a:lstStyle>
            <a:lvl1pPr marL="211939" indent="-211939">
              <a:defRPr lang="en-US" sz="2700" dirty="0"/>
            </a:lvl1pPr>
            <a:lvl2pPr marL="428639" indent="-188126">
              <a:defRPr lang="en-US" sz="2400" dirty="0"/>
            </a:lvl2pPr>
            <a:lvl3pPr marL="657247" indent="-200033">
              <a:defRPr lang="en-US" dirty="0"/>
            </a:lvl3pPr>
            <a:lvl4pPr marL="850134" indent="-171456">
              <a:defRPr lang="en-US" dirty="0"/>
            </a:lvl4pPr>
            <a:lvl5pPr marL="1028731" indent="-16431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5119688" y="4443175"/>
            <a:ext cx="3800477" cy="923330"/>
          </a:xfrm>
        </p:spPr>
        <p:txBody>
          <a:bodyPr anchor="t"/>
          <a:lstStyle>
            <a:lvl1pPr marL="0" indent="0">
              <a:spcBef>
                <a:spcPts val="0"/>
              </a:spcBef>
              <a:buNone/>
              <a:defRPr sz="3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5119692" y="6678374"/>
            <a:ext cx="3798094" cy="2493247"/>
          </a:xfrm>
        </p:spPr>
        <p:txBody>
          <a:bodyPr wrap="square">
            <a:spAutoFit/>
          </a:bodyPr>
          <a:lstStyle>
            <a:lvl1pPr marL="211939" indent="-211939">
              <a:defRPr lang="en-US" sz="2700" dirty="0"/>
            </a:lvl1pPr>
            <a:lvl2pPr marL="428639" indent="-188126">
              <a:defRPr lang="en-US" sz="2400" dirty="0"/>
            </a:lvl2pPr>
            <a:lvl3pPr marL="657247" indent="-200033">
              <a:defRPr lang="en-US" dirty="0"/>
            </a:lvl3pPr>
            <a:lvl4pPr marL="850134" indent="-171456">
              <a:defRPr lang="en-US" dirty="0"/>
            </a:lvl4pPr>
            <a:lvl5pPr marL="1028731" indent="-16431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9366318" y="4443175"/>
            <a:ext cx="3798094" cy="923330"/>
          </a:xfrm>
        </p:spPr>
        <p:txBody>
          <a:bodyPr anchor="t"/>
          <a:lstStyle>
            <a:lvl1pPr marL="0" indent="0">
              <a:spcBef>
                <a:spcPts val="0"/>
              </a:spcBef>
              <a:buNone/>
              <a:defRPr sz="3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9366318" y="6696081"/>
            <a:ext cx="3798094" cy="2493247"/>
          </a:xfrm>
        </p:spPr>
        <p:txBody>
          <a:bodyPr wrap="square">
            <a:spAutoFit/>
          </a:bodyPr>
          <a:lstStyle>
            <a:lvl1pPr marL="211939" indent="-211939">
              <a:defRPr lang="en-US" sz="2700" dirty="0"/>
            </a:lvl1pPr>
            <a:lvl2pPr marL="428639" indent="-188126">
              <a:defRPr lang="en-US" sz="2400" dirty="0"/>
            </a:lvl2pPr>
            <a:lvl3pPr marL="657247" indent="-200033">
              <a:defRPr lang="en-US" dirty="0"/>
            </a:lvl3pPr>
            <a:lvl4pPr marL="850134" indent="-171456">
              <a:defRPr lang="en-US" dirty="0"/>
            </a:lvl4pPr>
            <a:lvl5pPr marL="1028731" indent="-16431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13609700" y="4443175"/>
            <a:ext cx="3800477" cy="923330"/>
          </a:xfrm>
        </p:spPr>
        <p:txBody>
          <a:bodyPr anchor="t"/>
          <a:lstStyle>
            <a:lvl1pPr marL="0" indent="0">
              <a:spcBef>
                <a:spcPts val="0"/>
              </a:spcBef>
              <a:buNone/>
              <a:defRPr sz="3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13609705" y="6678374"/>
            <a:ext cx="3798094" cy="2493247"/>
          </a:xfrm>
        </p:spPr>
        <p:txBody>
          <a:bodyPr wrap="square">
            <a:spAutoFit/>
          </a:bodyPr>
          <a:lstStyle>
            <a:lvl1pPr marL="211939" indent="-211939">
              <a:defRPr lang="en-US" sz="2700" dirty="0"/>
            </a:lvl1pPr>
            <a:lvl2pPr marL="428639" indent="-188126">
              <a:defRPr lang="en-US" sz="2400" dirty="0"/>
            </a:lvl2pPr>
            <a:lvl3pPr marL="657247" indent="-200033">
              <a:defRPr lang="en-US" dirty="0"/>
            </a:lvl3pPr>
            <a:lvl4pPr marL="850134" indent="-171456">
              <a:defRPr lang="en-US" dirty="0"/>
            </a:lvl4pPr>
            <a:lvl5pPr marL="1028731" indent="-16431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92163246"/>
      </p:ext>
    </p:extLst>
  </p:cSld>
  <p:clrMapOvr>
    <a:masterClrMapping/>
  </p:clrMapOvr>
  <p:transition>
    <p:fade/>
  </p:transition>
  <p:extLst>
    <p:ext uri="{DCECCB84-F9BA-43D5-87BE-67443E8EF086}">
      <p15:sldGuideLst xmlns:p15="http://schemas.microsoft.com/office/powerpoint/2012/main">
        <p15:guide id="4" orient="horz" pos="2417" userDrawn="1">
          <p15:clr>
            <a:srgbClr val="5ACBF0"/>
          </p15:clr>
        </p15:guide>
        <p15:guide id="5" orient="horz" pos="769" userDrawn="1">
          <p15:clr>
            <a:srgbClr val="5ACBF0"/>
          </p15:clr>
        </p15:guide>
        <p15:guide id="6" pos="2945" userDrawn="1">
          <p15:clr>
            <a:srgbClr val="5ACBF0"/>
          </p15:clr>
        </p15:guide>
        <p15:guide id="7" pos="3227" userDrawn="1">
          <p15:clr>
            <a:srgbClr val="5ACBF0"/>
          </p15:clr>
        </p15:guide>
        <p15:guide id="8" pos="5620" userDrawn="1">
          <p15:clr>
            <a:srgbClr val="5ACBF0"/>
          </p15:clr>
        </p15:guide>
        <p15:guide id="9" pos="5903" userDrawn="1">
          <p15:clr>
            <a:srgbClr val="5ACBF0"/>
          </p15:clr>
        </p15:guide>
        <p15:guide id="10" pos="8296" userDrawn="1">
          <p15:clr>
            <a:srgbClr val="5ACBF0"/>
          </p15:clr>
        </p15:guide>
        <p15:guide id="11" pos="8574" userDrawn="1">
          <p15:clr>
            <a:srgbClr val="5ACBF0"/>
          </p15:clr>
        </p15:guide>
        <p15:guide id="12" orient="horz" pos="3830" userDrawn="1">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876305" y="3826936"/>
            <a:ext cx="16528258" cy="241938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3392" userDrawn="1">
          <p15:clr>
            <a:srgbClr val="5ACBF0"/>
          </p15:clr>
        </p15:guide>
        <p15:guide id="3" orient="horz" pos="769" userDrawn="1">
          <p15:clr>
            <a:srgbClr val="5ACBF0"/>
          </p15:clr>
        </p15:guide>
        <p15:guide id="5" orient="horz" pos="2411" userDrawn="1">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879586" y="3824992"/>
            <a:ext cx="16527779" cy="2419380"/>
          </a:xfrm>
        </p:spPr>
        <p:txBody>
          <a:bodyPr wrap="square">
            <a:spAutoFit/>
          </a:bodyPr>
          <a:lstStyle>
            <a:lvl1pPr marL="0" indent="0">
              <a:buNone/>
              <a:defRPr/>
            </a:lvl1pPr>
            <a:lvl2pPr marL="342910" indent="0">
              <a:buNone/>
              <a:defRPr/>
            </a:lvl2pPr>
            <a:lvl3pPr marL="685823" indent="0">
              <a:buNone/>
              <a:defRPr/>
            </a:lvl3pPr>
            <a:lvl4pPr marL="1028731" indent="0">
              <a:buNone/>
              <a:defRPr/>
            </a:lvl4pPr>
            <a:lvl5pPr marL="1371644"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769" userDrawn="1">
          <p15:clr>
            <a:srgbClr val="5ACBF0"/>
          </p15:clr>
        </p15:guide>
        <p15:guide id="2" orient="horz" pos="2413" userDrawn="1">
          <p15:clr>
            <a:srgbClr val="5ACBF0"/>
          </p15:clr>
        </p15:guide>
        <p15:guide id="4" orient="horz" pos="3392" userDrawn="1">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876304" y="3826940"/>
            <a:ext cx="7817644" cy="24193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9584536" y="3826940"/>
            <a:ext cx="7829550" cy="24193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769" userDrawn="1">
          <p15:clr>
            <a:srgbClr val="5ACBF0"/>
          </p15:clr>
        </p15:guide>
        <p15:guide id="2" orient="horz" pos="3404" userDrawn="1">
          <p15:clr>
            <a:srgbClr val="5ACBF0"/>
          </p15:clr>
        </p15:guide>
        <p15:guide id="3" orient="horz" pos="2411" userDrawn="1">
          <p15:clr>
            <a:srgbClr val="5ACBF0"/>
          </p15:clr>
        </p15:guide>
        <p15:guide id="4" pos="5490" userDrawn="1">
          <p15:clr>
            <a:srgbClr val="5ACBF0"/>
          </p15:clr>
        </p15:guide>
        <p15:guide id="5" pos="6036" userDrawn="1">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882394" y="1219203"/>
            <a:ext cx="16527779" cy="830997"/>
          </a:xfrm>
        </p:spPr>
        <p:txBody>
          <a:bodyPr/>
          <a:lstStyle/>
          <a:p>
            <a:r>
              <a:rPr lang="en-US"/>
              <a:t>Click to edit Master title style</a:t>
            </a:r>
          </a:p>
        </p:txBody>
      </p:sp>
      <p:sp>
        <p:nvSpPr>
          <p:cNvPr id="4" name="Text Placeholder 3"/>
          <p:cNvSpPr>
            <a:spLocks noGrp="1"/>
          </p:cNvSpPr>
          <p:nvPr>
            <p:ph type="body" sz="quarter" idx="10"/>
          </p:nvPr>
        </p:nvSpPr>
        <p:spPr>
          <a:xfrm>
            <a:off x="876300" y="3826940"/>
            <a:ext cx="7818120" cy="2419380"/>
          </a:xfrm>
        </p:spPr>
        <p:txBody>
          <a:bodyPr wrap="square">
            <a:spAutoFit/>
          </a:bodyPr>
          <a:lstStyle>
            <a:lvl1pPr marL="0" indent="0">
              <a:spcBef>
                <a:spcPts val="1836"/>
              </a:spcBef>
              <a:buClr>
                <a:schemeClr val="tx1"/>
              </a:buClr>
              <a:buFont typeface="Wingdings" panose="05000000000000000000" pitchFamily="2" charset="2"/>
              <a:buNone/>
              <a:defRPr sz="4200" b="0">
                <a:latin typeface="Segoe UI" panose="020B0502040204020203" pitchFamily="34" charset="0"/>
                <a:cs typeface="Segoe UI" panose="020B0502040204020203" pitchFamily="34" charset="0"/>
              </a:defRPr>
            </a:lvl1pPr>
            <a:lvl2pPr marL="383395" indent="0">
              <a:buFont typeface="Wingdings" panose="05000000000000000000" pitchFamily="2" charset="2"/>
              <a:buNone/>
              <a:defRPr sz="3000" b="0"/>
            </a:lvl2pPr>
            <a:lvl3pPr marL="676295" indent="0">
              <a:buFont typeface="Wingdings" panose="05000000000000000000" pitchFamily="2" charset="2"/>
              <a:buNone/>
              <a:tabLst/>
              <a:defRPr sz="2400" b="0"/>
            </a:lvl3pPr>
            <a:lvl4pPr marL="978725" indent="0">
              <a:buFont typeface="Wingdings" panose="05000000000000000000" pitchFamily="2" charset="2"/>
              <a:buNone/>
              <a:defRPr sz="2101" b="0"/>
            </a:lvl4pPr>
            <a:lvl5pPr marL="1281152" indent="0">
              <a:buFont typeface="Wingdings" panose="05000000000000000000" pitchFamily="2" charset="2"/>
              <a:buNone/>
              <a:tabLst/>
              <a:defRPr sz="2101"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9595757" y="3826940"/>
            <a:ext cx="7818120" cy="2419380"/>
          </a:xfrm>
        </p:spPr>
        <p:txBody>
          <a:bodyPr wrap="square">
            <a:spAutoFit/>
          </a:bodyPr>
          <a:lstStyle>
            <a:lvl1pPr marL="0" indent="0">
              <a:spcBef>
                <a:spcPts val="1836"/>
              </a:spcBef>
              <a:buClr>
                <a:schemeClr val="tx1"/>
              </a:buClr>
              <a:buFont typeface="Wingdings" panose="05000000000000000000" pitchFamily="2" charset="2"/>
              <a:buNone/>
              <a:defRPr sz="4200" b="0">
                <a:latin typeface="Segoe UI" panose="020B0502040204020203" pitchFamily="34" charset="0"/>
                <a:cs typeface="Segoe UI" panose="020B0502040204020203" pitchFamily="34" charset="0"/>
              </a:defRPr>
            </a:lvl1pPr>
            <a:lvl2pPr marL="383395" indent="0">
              <a:buFont typeface="Wingdings" panose="05000000000000000000" pitchFamily="2" charset="2"/>
              <a:buNone/>
              <a:defRPr sz="3000" b="0"/>
            </a:lvl2pPr>
            <a:lvl3pPr marL="676295" indent="0">
              <a:buFont typeface="Wingdings" panose="05000000000000000000" pitchFamily="2" charset="2"/>
              <a:buNone/>
              <a:tabLst/>
              <a:defRPr sz="2400" b="0"/>
            </a:lvl3pPr>
            <a:lvl4pPr marL="978725" indent="0">
              <a:buFont typeface="Wingdings" panose="05000000000000000000" pitchFamily="2" charset="2"/>
              <a:buNone/>
              <a:defRPr sz="2101" b="0"/>
            </a:lvl4pPr>
            <a:lvl5pPr marL="1281152" indent="0">
              <a:buFont typeface="Wingdings" panose="05000000000000000000" pitchFamily="2" charset="2"/>
              <a:buNone/>
              <a:tabLst/>
              <a:defRPr sz="2101"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769" userDrawn="1">
          <p15:clr>
            <a:srgbClr val="5ACBF0"/>
          </p15:clr>
        </p15:guide>
        <p15:guide id="2" orient="horz" pos="3392" userDrawn="1">
          <p15:clr>
            <a:srgbClr val="5ACBF0"/>
          </p15:clr>
        </p15:guide>
        <p15:guide id="3" orient="horz" pos="2411" userDrawn="1">
          <p15:clr>
            <a:srgbClr val="5ACBF0"/>
          </p15:clr>
        </p15:guide>
        <p15:guide id="4" pos="5484" userDrawn="1">
          <p15:clr>
            <a:srgbClr val="5ACBF0"/>
          </p15:clr>
        </p15:guide>
        <p15:guide id="5" pos="6036" userDrawn="1">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882394" y="1219203"/>
            <a:ext cx="16527779" cy="830997"/>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876302" y="3831178"/>
            <a:ext cx="7829550" cy="646331"/>
          </a:xfrm>
        </p:spPr>
        <p:txBody>
          <a:bodyPr anchor="t"/>
          <a:lstStyle>
            <a:lvl1pPr marL="0" indent="0">
              <a:spcBef>
                <a:spcPts val="0"/>
              </a:spcBef>
              <a:buNone/>
              <a:defRPr sz="42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876302" y="5558374"/>
            <a:ext cx="7829550" cy="2327176"/>
          </a:xfrm>
        </p:spPr>
        <p:txBody>
          <a:bodyPr>
            <a:spAutoFit/>
          </a:bodyPr>
          <a:lstStyle>
            <a:lvl1pPr marL="257184" indent="-257184">
              <a:defRPr lang="en-US" sz="3601" dirty="0"/>
            </a:lvl1pPr>
            <a:lvl2pPr marL="514366" indent="-257184">
              <a:defRPr lang="en-US" dirty="0"/>
            </a:lvl2pPr>
            <a:lvl3pPr marL="771551" indent="-257184">
              <a:defRPr lang="en-US" dirty="0"/>
            </a:lvl3pPr>
            <a:lvl4pPr marL="1000157" indent="-228607">
              <a:defRPr lang="en-US" dirty="0"/>
            </a:lvl4pPr>
            <a:lvl5pPr marL="1190662" indent="-180982">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9596442" y="3831178"/>
            <a:ext cx="7829550" cy="646331"/>
          </a:xfrm>
        </p:spPr>
        <p:txBody>
          <a:bodyPr anchor="t"/>
          <a:lstStyle>
            <a:lvl1pPr marL="0" indent="0">
              <a:spcBef>
                <a:spcPts val="0"/>
              </a:spcBef>
              <a:buNone/>
              <a:defRPr sz="42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9596442" y="5558374"/>
            <a:ext cx="7829550" cy="2327176"/>
          </a:xfrm>
        </p:spPr>
        <p:txBody>
          <a:bodyPr>
            <a:spAutoFit/>
          </a:bodyPr>
          <a:lstStyle>
            <a:lvl1pPr marL="257184" indent="-257184">
              <a:defRPr lang="en-US" sz="3601" dirty="0"/>
            </a:lvl1pPr>
            <a:lvl2pPr marL="514366" indent="-257184">
              <a:defRPr lang="en-US" dirty="0"/>
            </a:lvl2pPr>
            <a:lvl3pPr marL="771551" indent="-257184">
              <a:defRPr lang="en-US" dirty="0"/>
            </a:lvl3pPr>
            <a:lvl4pPr marL="1028731" indent="-204794">
              <a:defRPr lang="en-US" dirty="0"/>
            </a:lvl4pPr>
            <a:lvl5pPr marL="1190662" indent="-180982">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88570195"/>
      </p:ext>
    </p:extLst>
  </p:cSld>
  <p:clrMapOvr>
    <a:masterClrMapping/>
  </p:clrMapOvr>
  <p:transition>
    <p:fade/>
  </p:transition>
  <p:extLst>
    <p:ext uri="{DCECCB84-F9BA-43D5-87BE-67443E8EF086}">
      <p15:sldGuideLst xmlns:p15="http://schemas.microsoft.com/office/powerpoint/2012/main">
        <p15:guide id="1" orient="horz" pos="769" userDrawn="1">
          <p15:clr>
            <a:srgbClr val="5ACBF0"/>
          </p15:clr>
        </p15:guide>
        <p15:guide id="2" orient="horz" pos="3496" userDrawn="1">
          <p15:clr>
            <a:srgbClr val="5ACBF0"/>
          </p15:clr>
        </p15:guide>
        <p15:guide id="4" pos="5484" userDrawn="1">
          <p15:clr>
            <a:srgbClr val="5ACBF0"/>
          </p15:clr>
        </p15:guide>
        <p15:guide id="5" pos="6036" userDrawn="1">
          <p15:clr>
            <a:srgbClr val="5ACBF0"/>
          </p15:clr>
        </p15:guide>
        <p15:guide id="7" orient="horz" pos="2413" userDrawn="1">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882394" y="1219203"/>
            <a:ext cx="16527779" cy="830997"/>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876302" y="3831178"/>
            <a:ext cx="7829550" cy="646331"/>
          </a:xfrm>
        </p:spPr>
        <p:txBody>
          <a:bodyPr anchor="t"/>
          <a:lstStyle>
            <a:lvl1pPr marL="0" indent="0">
              <a:spcBef>
                <a:spcPts val="0"/>
              </a:spcBef>
              <a:buNone/>
              <a:defRPr sz="42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883450" y="5549905"/>
            <a:ext cx="7822406" cy="2327176"/>
          </a:xfrm>
        </p:spPr>
        <p:txBody>
          <a:bodyPr/>
          <a:lstStyle>
            <a:lvl1pPr>
              <a:defRPr sz="360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9596442" y="3831178"/>
            <a:ext cx="7829550" cy="646331"/>
          </a:xfrm>
        </p:spPr>
        <p:txBody>
          <a:bodyPr anchor="t"/>
          <a:lstStyle>
            <a:lvl1pPr marL="0" indent="0">
              <a:spcBef>
                <a:spcPts val="0"/>
              </a:spcBef>
              <a:buNone/>
              <a:defRPr sz="42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9591682" y="5549905"/>
            <a:ext cx="7822406" cy="2327176"/>
          </a:xfrm>
        </p:spPr>
        <p:txBody>
          <a:bodyPr/>
          <a:lstStyle>
            <a:lvl1pPr>
              <a:defRPr sz="360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10708830"/>
      </p:ext>
    </p:extLst>
  </p:cSld>
  <p:clrMapOvr>
    <a:masterClrMapping/>
  </p:clrMapOvr>
  <p:transition>
    <p:fade/>
  </p:transition>
  <p:extLst>
    <p:ext uri="{DCECCB84-F9BA-43D5-87BE-67443E8EF086}">
      <p15:sldGuideLst xmlns:p15="http://schemas.microsoft.com/office/powerpoint/2012/main">
        <p15:guide id="1" orient="horz" pos="769" userDrawn="1">
          <p15:clr>
            <a:srgbClr val="5ACBF0"/>
          </p15:clr>
        </p15:guide>
        <p15:guide id="2" orient="horz" pos="3496" userDrawn="1">
          <p15:clr>
            <a:srgbClr val="5ACBF0"/>
          </p15:clr>
        </p15:guide>
        <p15:guide id="4" pos="5484" userDrawn="1">
          <p15:clr>
            <a:srgbClr val="5ACBF0"/>
          </p15:clr>
        </p15:guide>
        <p15:guide id="5" pos="6036" userDrawn="1">
          <p15:clr>
            <a:srgbClr val="5ACBF0"/>
          </p15:clr>
        </p15:guide>
        <p15:guide id="7" orient="horz" pos="2413" userDrawn="1">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882394" y="1219203"/>
            <a:ext cx="16527779" cy="830997"/>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877825" y="3835404"/>
            <a:ext cx="4896613" cy="1015919"/>
          </a:xfrm>
        </p:spPr>
        <p:txBody>
          <a:bodyPr anchor="t"/>
          <a:lstStyle>
            <a:lvl1pPr marL="0" indent="0">
              <a:spcBef>
                <a:spcPts val="0"/>
              </a:spcBef>
              <a:buNone/>
              <a:defRPr sz="3301">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877825" y="6375404"/>
            <a:ext cx="4896613" cy="2640979"/>
          </a:xfrm>
        </p:spPr>
        <p:txBody>
          <a:bodyPr wrap="square">
            <a:spAutoFit/>
          </a:bodyPr>
          <a:lstStyle>
            <a:lvl1pPr marL="264330" indent="-264330">
              <a:defRPr lang="en-US" sz="3000" dirty="0"/>
            </a:lvl1pPr>
            <a:lvl2pPr marL="483410" indent="-226228">
              <a:defRPr lang="en-US" sz="2700" dirty="0"/>
            </a:lvl2pPr>
            <a:lvl3pPr marL="700109" indent="-207177">
              <a:defRPr lang="en-US" dirty="0"/>
            </a:lvl3pPr>
            <a:lvl4pPr marL="892997" indent="-192888">
              <a:defRPr lang="en-US" dirty="0"/>
            </a:lvl4pPr>
            <a:lvl5pPr marL="1097791" indent="-18336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6695694" y="3835404"/>
            <a:ext cx="4896613" cy="1015919"/>
          </a:xfrm>
        </p:spPr>
        <p:txBody>
          <a:bodyPr anchor="t"/>
          <a:lstStyle>
            <a:lvl1pPr marL="0" indent="0">
              <a:spcBef>
                <a:spcPts val="0"/>
              </a:spcBef>
              <a:buNone/>
              <a:defRPr sz="3301">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6695694" y="6357698"/>
            <a:ext cx="4896613" cy="2640979"/>
          </a:xfrm>
        </p:spPr>
        <p:txBody>
          <a:bodyPr wrap="square">
            <a:spAutoFit/>
          </a:bodyPr>
          <a:lstStyle>
            <a:lvl1pPr marL="264330" indent="-264330">
              <a:defRPr lang="en-US" sz="3000" dirty="0"/>
            </a:lvl1pPr>
            <a:lvl2pPr marL="597715" indent="-254800">
              <a:defRPr lang="en-US" sz="2700" dirty="0"/>
            </a:lvl2pPr>
            <a:lvl3pPr marL="833463" indent="-235751">
              <a:defRPr lang="en-US" dirty="0"/>
            </a:lvl3pPr>
            <a:lvl4pPr marL="1028731" indent="-204794">
              <a:defRPr lang="en-US" dirty="0"/>
            </a:lvl4pPr>
            <a:lvl5pPr marL="1200188" indent="-166694">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12513562" y="3835404"/>
            <a:ext cx="4896613" cy="1015919"/>
          </a:xfrm>
        </p:spPr>
        <p:txBody>
          <a:bodyPr anchor="t"/>
          <a:lstStyle>
            <a:lvl1pPr marL="0" indent="0">
              <a:spcBef>
                <a:spcPts val="0"/>
              </a:spcBef>
              <a:buNone/>
              <a:defRPr sz="3301">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12513562" y="6375404"/>
            <a:ext cx="4896613" cy="2640979"/>
          </a:xfrm>
        </p:spPr>
        <p:txBody>
          <a:bodyPr wrap="square">
            <a:spAutoFit/>
          </a:bodyPr>
          <a:lstStyle>
            <a:lvl1pPr marL="264330" indent="-264330">
              <a:defRPr lang="en-US" sz="3000" dirty="0"/>
            </a:lvl1pPr>
            <a:lvl2pPr marL="597715" indent="-254800">
              <a:defRPr lang="en-US" sz="2700" dirty="0"/>
            </a:lvl2pPr>
            <a:lvl3pPr marL="833463" indent="-235751">
              <a:defRPr lang="en-US" dirty="0"/>
            </a:lvl3pPr>
            <a:lvl4pPr marL="1028731" indent="-204794">
              <a:defRPr lang="en-US" dirty="0"/>
            </a:lvl4pPr>
            <a:lvl5pPr marL="1200188" indent="-166694">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96918344"/>
      </p:ext>
    </p:extLst>
  </p:cSld>
  <p:clrMapOvr>
    <a:masterClrMapping/>
  </p:clrMapOvr>
  <p:transition>
    <p:fade/>
  </p:transition>
  <p:extLst>
    <p:ext uri="{DCECCB84-F9BA-43D5-87BE-67443E8EF086}">
      <p15:sldGuideLst xmlns:p15="http://schemas.microsoft.com/office/powerpoint/2012/main">
        <p15:guide id="3" orient="horz" pos="4016" userDrawn="1">
          <p15:clr>
            <a:srgbClr val="5ACBF0"/>
          </p15:clr>
        </p15:guide>
        <p15:guide id="4" orient="horz" pos="2417" userDrawn="1">
          <p15:clr>
            <a:srgbClr val="5ACBF0"/>
          </p15:clr>
        </p15:guide>
        <p15:guide id="5" orient="horz" pos="769" userDrawn="1">
          <p15:clr>
            <a:srgbClr val="5ACBF0"/>
          </p15:clr>
        </p15:guide>
        <p15:guide id="6" pos="3646" userDrawn="1">
          <p15:clr>
            <a:srgbClr val="5ACBF0"/>
          </p15:clr>
        </p15:guide>
        <p15:guide id="7" pos="4216" userDrawn="1">
          <p15:clr>
            <a:srgbClr val="5ACBF0"/>
          </p15:clr>
        </p15:guide>
        <p15:guide id="8" pos="7307" userDrawn="1">
          <p15:clr>
            <a:srgbClr val="5ACBF0"/>
          </p15:clr>
        </p15:guide>
        <p15:guide id="9" pos="7877" userDrawn="1">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2">
    <p:bg>
      <p:bgPr>
        <a:solidFill>
          <a:srgbClr val="EAE4DC"/>
        </a:solidFill>
        <a:effectLst/>
      </p:bgPr>
    </p:bg>
    <p:spTree>
      <p:nvGrpSpPr>
        <p:cNvPr id="1" name=""/>
        <p:cNvGrpSpPr/>
        <p:nvPr/>
      </p:nvGrpSpPr>
      <p:grpSpPr>
        <a:xfrm>
          <a:off x="0" y="0"/>
          <a:ext cx="0" cy="0"/>
          <a:chOff x="0" y="0"/>
          <a:chExt cx="0" cy="0"/>
        </a:xfrm>
      </p:grpSpPr>
      <p:pic>
        <p:nvPicPr>
          <p:cNvPr id="7" name="Light: Break through barriers">
            <a:extLst>
              <a:ext uri="{FF2B5EF4-FFF2-40B4-BE49-F238E27FC236}">
                <a16:creationId xmlns:a16="http://schemas.microsoft.com/office/drawing/2014/main" id="{168BE704-B556-45E9-BE93-C19A745DB30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8457296" y="693466"/>
            <a:ext cx="9506856" cy="16901071"/>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882401" y="7760775"/>
            <a:ext cx="6251830" cy="1661993"/>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873067" y="10566403"/>
            <a:ext cx="6246875" cy="507960"/>
          </a:xfrm>
          <a:noFill/>
        </p:spPr>
        <p:txBody>
          <a:bodyPr wrap="square" lIns="0" tIns="0" rIns="0" bIns="0">
            <a:spAutoFit/>
          </a:bodyPr>
          <a:lstStyle>
            <a:lvl1pPr marL="0" indent="0">
              <a:spcBef>
                <a:spcPts val="0"/>
              </a:spcBef>
              <a:buNone/>
              <a:defRPr sz="3301"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Logo&#10;&#10;Description automatically generated with medium confidence">
            <a:extLst>
              <a:ext uri="{FF2B5EF4-FFF2-40B4-BE49-F238E27FC236}">
                <a16:creationId xmlns:a16="http://schemas.microsoft.com/office/drawing/2014/main" id="{2A9CEB69-ACA2-426E-A1A5-54DB916D6182}"/>
              </a:ext>
            </a:extLst>
          </p:cNvPr>
          <p:cNvPicPr>
            <a:picLocks noChangeAspect="1"/>
          </p:cNvPicPr>
          <p:nvPr userDrawn="1"/>
        </p:nvPicPr>
        <p:blipFill rotWithShape="1">
          <a:blip r:embed="rId3"/>
          <a:srcRect l="8275" t="32690" r="8091" b="32918"/>
          <a:stretch/>
        </p:blipFill>
        <p:spPr>
          <a:xfrm>
            <a:off x="873067" y="1549403"/>
            <a:ext cx="4286045" cy="786838"/>
          </a:xfrm>
          <a:prstGeom prst="rect">
            <a:avLst/>
          </a:prstGeom>
        </p:spPr>
      </p:pic>
    </p:spTree>
    <p:extLst>
      <p:ext uri="{BB962C8B-B14F-4D97-AF65-F5344CB8AC3E}">
        <p14:creationId xmlns:p14="http://schemas.microsoft.com/office/powerpoint/2010/main" val="33070569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6657" userDrawn="1">
          <p15:clr>
            <a:srgbClr val="5ACBF0"/>
          </p15:clr>
        </p15:guide>
        <p15:guide id="3" pos="5033" userDrawn="1">
          <p15:clr>
            <a:srgbClr val="5ACBF0"/>
          </p15:clr>
        </p15:guide>
        <p15:guide id="5" orient="horz" pos="5760" userDrawn="1">
          <p15:clr>
            <a:srgbClr val="FBAE40"/>
          </p15:clr>
        </p15:guide>
        <p15:guide id="6" orient="horz" pos="5944" userDrawn="1">
          <p15:clr>
            <a:srgbClr val="5ACBF0"/>
          </p15:clr>
        </p15:guide>
        <p15:guide id="7" pos="4494" userDrawn="1">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882394" y="1219203"/>
            <a:ext cx="16527779" cy="830997"/>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876306" y="3835407"/>
            <a:ext cx="3798094" cy="923330"/>
          </a:xfrm>
        </p:spPr>
        <p:txBody>
          <a:bodyPr anchor="t"/>
          <a:lstStyle>
            <a:lvl1pPr marL="0" indent="0">
              <a:spcBef>
                <a:spcPts val="0"/>
              </a:spcBef>
              <a:buNone/>
              <a:defRPr sz="3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876306" y="6088316"/>
            <a:ext cx="3798094" cy="2493247"/>
          </a:xfrm>
        </p:spPr>
        <p:txBody>
          <a:bodyPr wrap="square">
            <a:spAutoFit/>
          </a:bodyPr>
          <a:lstStyle>
            <a:lvl1pPr marL="211939" indent="-211939">
              <a:defRPr lang="en-US" sz="2700" dirty="0"/>
            </a:lvl1pPr>
            <a:lvl2pPr marL="428639" indent="-188126">
              <a:defRPr lang="en-US" sz="2400" dirty="0"/>
            </a:lvl2pPr>
            <a:lvl3pPr marL="657247" indent="-200033">
              <a:defRPr lang="en-US" dirty="0"/>
            </a:lvl3pPr>
            <a:lvl4pPr marL="850134" indent="-171456">
              <a:defRPr lang="en-US" dirty="0"/>
            </a:lvl4pPr>
            <a:lvl5pPr marL="1028731" indent="-16431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5119688" y="3835407"/>
            <a:ext cx="3800477" cy="923330"/>
          </a:xfrm>
        </p:spPr>
        <p:txBody>
          <a:bodyPr anchor="t"/>
          <a:lstStyle>
            <a:lvl1pPr marL="0" indent="0">
              <a:spcBef>
                <a:spcPts val="0"/>
              </a:spcBef>
              <a:buNone/>
              <a:defRPr sz="3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5119692" y="6070609"/>
            <a:ext cx="3798094" cy="2493247"/>
          </a:xfrm>
        </p:spPr>
        <p:txBody>
          <a:bodyPr wrap="square">
            <a:spAutoFit/>
          </a:bodyPr>
          <a:lstStyle>
            <a:lvl1pPr marL="211939" indent="-211939">
              <a:defRPr lang="en-US" sz="2700" dirty="0"/>
            </a:lvl1pPr>
            <a:lvl2pPr marL="428639" indent="-188126">
              <a:defRPr lang="en-US" sz="2400" dirty="0"/>
            </a:lvl2pPr>
            <a:lvl3pPr marL="657247" indent="-200033">
              <a:defRPr lang="en-US" dirty="0"/>
            </a:lvl3pPr>
            <a:lvl4pPr marL="850134" indent="-171456">
              <a:defRPr lang="en-US" dirty="0"/>
            </a:lvl4pPr>
            <a:lvl5pPr marL="1028731" indent="-16431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9366318" y="3835407"/>
            <a:ext cx="3798094" cy="923330"/>
          </a:xfrm>
        </p:spPr>
        <p:txBody>
          <a:bodyPr anchor="t"/>
          <a:lstStyle>
            <a:lvl1pPr marL="0" indent="0">
              <a:spcBef>
                <a:spcPts val="0"/>
              </a:spcBef>
              <a:buNone/>
              <a:defRPr sz="3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9366318" y="6088316"/>
            <a:ext cx="3798094" cy="2493247"/>
          </a:xfrm>
        </p:spPr>
        <p:txBody>
          <a:bodyPr wrap="square">
            <a:spAutoFit/>
          </a:bodyPr>
          <a:lstStyle>
            <a:lvl1pPr marL="211939" indent="-211939">
              <a:defRPr lang="en-US" sz="2700" dirty="0"/>
            </a:lvl1pPr>
            <a:lvl2pPr marL="428639" indent="-188126">
              <a:defRPr lang="en-US" sz="2400" dirty="0"/>
            </a:lvl2pPr>
            <a:lvl3pPr marL="657247" indent="-200033">
              <a:defRPr lang="en-US" dirty="0"/>
            </a:lvl3pPr>
            <a:lvl4pPr marL="850134" indent="-171456">
              <a:defRPr lang="en-US" dirty="0"/>
            </a:lvl4pPr>
            <a:lvl5pPr marL="1028731" indent="-16431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13609700" y="3835407"/>
            <a:ext cx="3800477" cy="923330"/>
          </a:xfrm>
        </p:spPr>
        <p:txBody>
          <a:bodyPr anchor="t"/>
          <a:lstStyle>
            <a:lvl1pPr marL="0" indent="0">
              <a:spcBef>
                <a:spcPts val="0"/>
              </a:spcBef>
              <a:buNone/>
              <a:defRPr sz="3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13609705" y="6070609"/>
            <a:ext cx="3798094" cy="2493247"/>
          </a:xfrm>
        </p:spPr>
        <p:txBody>
          <a:bodyPr wrap="square">
            <a:spAutoFit/>
          </a:bodyPr>
          <a:lstStyle>
            <a:lvl1pPr marL="211939" indent="-211939">
              <a:defRPr lang="en-US" sz="2700" dirty="0"/>
            </a:lvl1pPr>
            <a:lvl2pPr marL="428639" indent="-188126">
              <a:defRPr lang="en-US" sz="2400" dirty="0"/>
            </a:lvl2pPr>
            <a:lvl3pPr marL="657247" indent="-200033">
              <a:defRPr lang="en-US" dirty="0"/>
            </a:lvl3pPr>
            <a:lvl4pPr marL="850134" indent="-171456">
              <a:defRPr lang="en-US" dirty="0"/>
            </a:lvl4pPr>
            <a:lvl5pPr marL="1028731" indent="-16431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93881619"/>
      </p:ext>
    </p:extLst>
  </p:cSld>
  <p:clrMapOvr>
    <a:masterClrMapping/>
  </p:clrMapOvr>
  <p:transition>
    <p:fade/>
  </p:transition>
  <p:extLst>
    <p:ext uri="{DCECCB84-F9BA-43D5-87BE-67443E8EF086}">
      <p15:sldGuideLst xmlns:p15="http://schemas.microsoft.com/office/powerpoint/2012/main">
        <p15:guide id="4" orient="horz" pos="2417" userDrawn="1">
          <p15:clr>
            <a:srgbClr val="5ACBF0"/>
          </p15:clr>
        </p15:guide>
        <p15:guide id="5" orient="horz" pos="769" userDrawn="1">
          <p15:clr>
            <a:srgbClr val="5ACBF0"/>
          </p15:clr>
        </p15:guide>
        <p15:guide id="6" pos="2945" userDrawn="1">
          <p15:clr>
            <a:srgbClr val="5ACBF0"/>
          </p15:clr>
        </p15:guide>
        <p15:guide id="7" pos="3227" userDrawn="1">
          <p15:clr>
            <a:srgbClr val="5ACBF0"/>
          </p15:clr>
        </p15:guide>
        <p15:guide id="8" pos="5620" userDrawn="1">
          <p15:clr>
            <a:srgbClr val="5ACBF0"/>
          </p15:clr>
        </p15:guide>
        <p15:guide id="9" pos="5903" userDrawn="1">
          <p15:clr>
            <a:srgbClr val="5ACBF0"/>
          </p15:clr>
        </p15:guide>
        <p15:guide id="10" pos="8296" userDrawn="1">
          <p15:clr>
            <a:srgbClr val="5ACBF0"/>
          </p15:clr>
        </p15:guide>
        <p15:guide id="11" pos="8574" userDrawn="1">
          <p15:clr>
            <a:srgbClr val="5ACBF0"/>
          </p15:clr>
        </p15:guide>
        <p15:guide id="12" orient="horz" pos="3830" userDrawn="1">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882394" y="1219203"/>
            <a:ext cx="16527779" cy="830997"/>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876301" y="3835408"/>
            <a:ext cx="2948940" cy="738664"/>
          </a:xfrm>
        </p:spPr>
        <p:txBody>
          <a:bodyPr anchor="t"/>
          <a:lstStyle>
            <a:lvl1pPr marL="0" indent="0">
              <a:spcBef>
                <a:spcPts val="0"/>
              </a:spcBef>
              <a:buNone/>
              <a:defRPr sz="24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876301" y="6088310"/>
            <a:ext cx="2948940" cy="2133405"/>
          </a:xfrm>
        </p:spPr>
        <p:txBody>
          <a:bodyPr wrap="square">
            <a:spAutoFit/>
          </a:bodyPr>
          <a:lstStyle>
            <a:lvl1pPr marL="211939" indent="-211939">
              <a:defRPr lang="en-US" sz="2251" dirty="0"/>
            </a:lvl1pPr>
            <a:lvl2pPr marL="428639" indent="-188126">
              <a:defRPr lang="en-US" sz="2101" dirty="0"/>
            </a:lvl2pPr>
            <a:lvl3pPr marL="657247" indent="-200033">
              <a:defRPr lang="en-US" sz="2101" dirty="0"/>
            </a:lvl3pPr>
            <a:lvl4pPr marL="850134" indent="-171456">
              <a:defRPr lang="en-US" sz="1800" dirty="0"/>
            </a:lvl4pPr>
            <a:lvl5pPr marL="1028731" indent="-164313">
              <a:defRPr lang="en-US" sz="18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4273510" y="3835408"/>
            <a:ext cx="2948940" cy="738664"/>
          </a:xfrm>
        </p:spPr>
        <p:txBody>
          <a:bodyPr anchor="t"/>
          <a:lstStyle>
            <a:lvl1pPr marL="0" indent="0">
              <a:spcBef>
                <a:spcPts val="0"/>
              </a:spcBef>
              <a:buNone/>
              <a:defRPr sz="24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4273510" y="6070603"/>
            <a:ext cx="2948940" cy="2133405"/>
          </a:xfrm>
        </p:spPr>
        <p:txBody>
          <a:bodyPr wrap="square">
            <a:spAutoFit/>
          </a:bodyPr>
          <a:lstStyle>
            <a:lvl1pPr marL="211939" indent="-211939">
              <a:defRPr lang="en-US" sz="2251" dirty="0"/>
            </a:lvl1pPr>
            <a:lvl2pPr marL="428639" indent="-188126">
              <a:defRPr lang="en-US" sz="2101" dirty="0"/>
            </a:lvl2pPr>
            <a:lvl3pPr marL="657247" indent="-200033">
              <a:defRPr lang="en-US" sz="2101" dirty="0"/>
            </a:lvl3pPr>
            <a:lvl4pPr marL="850134" indent="-171456">
              <a:defRPr lang="en-US" sz="1800" dirty="0"/>
            </a:lvl4pPr>
            <a:lvl5pPr marL="1028731" indent="-164313">
              <a:defRPr lang="en-US" sz="18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7670722" y="3835408"/>
            <a:ext cx="2948940" cy="738664"/>
          </a:xfrm>
        </p:spPr>
        <p:txBody>
          <a:bodyPr anchor="t"/>
          <a:lstStyle>
            <a:lvl1pPr marL="0" indent="0">
              <a:spcBef>
                <a:spcPts val="0"/>
              </a:spcBef>
              <a:buNone/>
              <a:defRPr sz="24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7670722" y="6088310"/>
            <a:ext cx="2948940" cy="2133405"/>
          </a:xfrm>
        </p:spPr>
        <p:txBody>
          <a:bodyPr wrap="square">
            <a:spAutoFit/>
          </a:bodyPr>
          <a:lstStyle>
            <a:lvl1pPr marL="211939" indent="-211939">
              <a:defRPr lang="en-US" sz="2251" dirty="0"/>
            </a:lvl1pPr>
            <a:lvl2pPr marL="428639" indent="-188126">
              <a:defRPr lang="en-US" sz="2101" dirty="0"/>
            </a:lvl2pPr>
            <a:lvl3pPr marL="657247" indent="-200033">
              <a:defRPr lang="en-US" sz="2101" dirty="0"/>
            </a:lvl3pPr>
            <a:lvl4pPr marL="850134" indent="-171456">
              <a:defRPr lang="en-US" sz="1800" dirty="0"/>
            </a:lvl4pPr>
            <a:lvl5pPr marL="1028731" indent="-164313">
              <a:defRPr lang="en-US" sz="18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11067932" y="3835408"/>
            <a:ext cx="2948940" cy="738664"/>
          </a:xfrm>
        </p:spPr>
        <p:txBody>
          <a:bodyPr anchor="t"/>
          <a:lstStyle>
            <a:lvl1pPr marL="0" indent="0">
              <a:spcBef>
                <a:spcPts val="0"/>
              </a:spcBef>
              <a:buNone/>
              <a:defRPr sz="24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11067932" y="6070603"/>
            <a:ext cx="2948940" cy="2133405"/>
          </a:xfrm>
        </p:spPr>
        <p:txBody>
          <a:bodyPr wrap="square">
            <a:spAutoFit/>
          </a:bodyPr>
          <a:lstStyle>
            <a:lvl1pPr marL="211939" indent="-211939">
              <a:defRPr lang="en-US" sz="2251" dirty="0"/>
            </a:lvl1pPr>
            <a:lvl2pPr marL="428639" indent="-188126">
              <a:defRPr lang="en-US" sz="2101" dirty="0"/>
            </a:lvl2pPr>
            <a:lvl3pPr marL="657247" indent="-200033">
              <a:defRPr lang="en-US" sz="2101" dirty="0"/>
            </a:lvl3pPr>
            <a:lvl4pPr marL="850134" indent="-171456">
              <a:defRPr lang="en-US" sz="1800" dirty="0"/>
            </a:lvl4pPr>
            <a:lvl5pPr marL="1028731" indent="-164313">
              <a:defRPr lang="en-US" sz="18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14465142" y="3835408"/>
            <a:ext cx="2948940" cy="738664"/>
          </a:xfrm>
        </p:spPr>
        <p:txBody>
          <a:bodyPr anchor="t"/>
          <a:lstStyle>
            <a:lvl1pPr marL="0" indent="0">
              <a:spcBef>
                <a:spcPts val="0"/>
              </a:spcBef>
              <a:buNone/>
              <a:defRPr sz="24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14465142" y="6070603"/>
            <a:ext cx="2948940" cy="2133405"/>
          </a:xfrm>
        </p:spPr>
        <p:txBody>
          <a:bodyPr wrap="square">
            <a:spAutoFit/>
          </a:bodyPr>
          <a:lstStyle>
            <a:lvl1pPr marL="211939" indent="-211939">
              <a:defRPr lang="en-US" sz="2251" dirty="0"/>
            </a:lvl1pPr>
            <a:lvl2pPr marL="428639" indent="-188126">
              <a:defRPr lang="en-US" sz="2101" dirty="0"/>
            </a:lvl2pPr>
            <a:lvl3pPr marL="657247" indent="-200033">
              <a:defRPr lang="en-US" sz="2101" dirty="0"/>
            </a:lvl3pPr>
            <a:lvl4pPr marL="850134" indent="-171456">
              <a:defRPr lang="en-US" sz="1800" dirty="0"/>
            </a:lvl4pPr>
            <a:lvl5pPr marL="1028731" indent="-164313">
              <a:defRPr lang="en-US" sz="18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65518951"/>
      </p:ext>
    </p:extLst>
  </p:cSld>
  <p:clrMapOvr>
    <a:masterClrMapping/>
  </p:clrMapOvr>
  <p:transition>
    <p:fade/>
  </p:transition>
  <p:extLst>
    <p:ext uri="{DCECCB84-F9BA-43D5-87BE-67443E8EF086}">
      <p15:sldGuideLst xmlns:p15="http://schemas.microsoft.com/office/powerpoint/2012/main">
        <p15:guide id="4" orient="horz" pos="2417" userDrawn="1">
          <p15:clr>
            <a:srgbClr val="5ACBF0"/>
          </p15:clr>
        </p15:guide>
        <p15:guide id="5" orient="horz" pos="769" userDrawn="1">
          <p15:clr>
            <a:srgbClr val="5ACBF0"/>
          </p15:clr>
        </p15:guide>
        <p15:guide id="6" pos="2416" userDrawn="1">
          <p15:clr>
            <a:srgbClr val="5ACBF0"/>
          </p15:clr>
        </p15:guide>
        <p15:guide id="7" pos="2692" userDrawn="1">
          <p15:clr>
            <a:srgbClr val="5ACBF0"/>
          </p15:clr>
        </p15:guide>
        <p15:guide id="8" pos="4553" userDrawn="1">
          <p15:clr>
            <a:srgbClr val="5ACBF0"/>
          </p15:clr>
        </p15:guide>
        <p15:guide id="9" pos="4832" userDrawn="1">
          <p15:clr>
            <a:srgbClr val="5ACBF0"/>
          </p15:clr>
        </p15:guide>
        <p15:guide id="10" pos="6691" userDrawn="1">
          <p15:clr>
            <a:srgbClr val="5ACBF0"/>
          </p15:clr>
        </p15:guide>
        <p15:guide id="11" pos="8837" userDrawn="1">
          <p15:clr>
            <a:srgbClr val="5ACBF0"/>
          </p15:clr>
        </p15:guide>
        <p15:guide id="12" orient="horz" pos="3830" userDrawn="1">
          <p15:clr>
            <a:srgbClr val="5ACBF0"/>
          </p15:clr>
        </p15:guide>
        <p15:guide id="13" pos="6970" userDrawn="1">
          <p15:clr>
            <a:srgbClr val="5ACBF0"/>
          </p15:clr>
        </p15:guide>
        <p15:guide id="14" pos="9108" userDrawn="1">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1168" userDrawn="1">
          <p15:clr>
            <a:srgbClr val="A4A3A4"/>
          </p15:clr>
        </p15:guide>
        <p15:guide id="7" pos="1445" userDrawn="1">
          <p15:clr>
            <a:srgbClr val="A4A3A4"/>
          </p15:clr>
        </p15:guide>
        <p15:guide id="8" pos="2060" userDrawn="1">
          <p15:clr>
            <a:srgbClr val="A4A3A4"/>
          </p15:clr>
        </p15:guide>
        <p15:guide id="9" pos="2333" userDrawn="1">
          <p15:clr>
            <a:srgbClr val="A4A3A4"/>
          </p15:clr>
        </p15:guide>
        <p15:guide id="10" pos="2951" userDrawn="1">
          <p15:clr>
            <a:srgbClr val="A4A3A4"/>
          </p15:clr>
        </p15:guide>
        <p15:guide id="11" pos="3227" userDrawn="1">
          <p15:clr>
            <a:srgbClr val="A4A3A4"/>
          </p15:clr>
        </p15:guide>
        <p15:guide id="12" pos="3841" userDrawn="1">
          <p15:clr>
            <a:srgbClr val="A4A3A4"/>
          </p15:clr>
        </p15:guide>
        <p15:guide id="13" pos="4116" userDrawn="1">
          <p15:clr>
            <a:srgbClr val="A4A3A4"/>
          </p15:clr>
        </p15:guide>
        <p15:guide id="14" pos="4733" userDrawn="1">
          <p15:clr>
            <a:srgbClr val="A4A3A4"/>
          </p15:clr>
        </p15:guide>
        <p15:guide id="15" pos="5009" userDrawn="1">
          <p15:clr>
            <a:srgbClr val="A4A3A4"/>
          </p15:clr>
        </p15:guide>
        <p15:guide id="16" pos="5623" userDrawn="1">
          <p15:clr>
            <a:srgbClr val="A4A3A4"/>
          </p15:clr>
        </p15:guide>
        <p15:guide id="17" pos="5898" userDrawn="1">
          <p15:clr>
            <a:srgbClr val="A4A3A4"/>
          </p15:clr>
        </p15:guide>
        <p15:guide id="18" pos="6514" userDrawn="1">
          <p15:clr>
            <a:srgbClr val="A4A3A4"/>
          </p15:clr>
        </p15:guide>
        <p15:guide id="19" pos="6790" userDrawn="1">
          <p15:clr>
            <a:srgbClr val="A4A3A4"/>
          </p15:clr>
        </p15:guide>
        <p15:guide id="20" pos="7406" userDrawn="1">
          <p15:clr>
            <a:srgbClr val="A4A3A4"/>
          </p15:clr>
        </p15:guide>
        <p15:guide id="21" pos="7681" userDrawn="1">
          <p15:clr>
            <a:srgbClr val="A4A3A4"/>
          </p15:clr>
        </p15:guide>
        <p15:guide id="22" pos="8293" userDrawn="1">
          <p15:clr>
            <a:srgbClr val="A4A3A4"/>
          </p15:clr>
        </p15:guide>
        <p15:guide id="23" pos="8572" userDrawn="1">
          <p15:clr>
            <a:srgbClr val="A4A3A4"/>
          </p15:clr>
        </p15:guide>
        <p15:guide id="24" pos="9185" userDrawn="1">
          <p15:clr>
            <a:srgbClr val="A4A3A4"/>
          </p15:clr>
        </p15:guide>
        <p15:guide id="25" pos="9461" userDrawn="1">
          <p15:clr>
            <a:srgbClr val="A4A3A4"/>
          </p15:clr>
        </p15:guide>
        <p15:guide id="26" pos="10075" userDrawn="1">
          <p15:clr>
            <a:srgbClr val="A4A3A4"/>
          </p15:clr>
        </p15:guide>
        <p15:guide id="27" pos="10350" userDrawn="1">
          <p15:clr>
            <a:srgbClr val="A4A3A4"/>
          </p15:clr>
        </p15:guide>
        <p15:guide id="28" orient="horz" pos="2413" userDrawn="1">
          <p15:clr>
            <a:srgbClr val="5ACBF0"/>
          </p15:clr>
        </p15:guide>
        <p15:guide id="29" orient="horz" pos="3390" userDrawn="1">
          <p15:clr>
            <a:srgbClr val="5ACBF0"/>
          </p15:clr>
        </p15:guide>
        <p15:guide id="30" orient="horz" pos="769" userDrawn="1">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882397" y="8313006"/>
            <a:ext cx="6191538" cy="1661993"/>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61338459"/>
      </p:ext>
    </p:extLst>
  </p:cSld>
  <p:clrMapOvr>
    <a:masterClrMapping/>
  </p:clrMapOvr>
  <p:transition>
    <p:fade/>
  </p:transition>
  <p:extLst>
    <p:ext uri="{DCECCB84-F9BA-43D5-87BE-67443E8EF086}">
      <p15:sldGuideLst xmlns:p15="http://schemas.microsoft.com/office/powerpoint/2012/main">
        <p15:guide id="6" pos="1168" userDrawn="1">
          <p15:clr>
            <a:srgbClr val="A4A3A4"/>
          </p15:clr>
        </p15:guide>
        <p15:guide id="7" pos="1445" userDrawn="1">
          <p15:clr>
            <a:srgbClr val="A4A3A4"/>
          </p15:clr>
        </p15:guide>
        <p15:guide id="8" pos="2060" userDrawn="1">
          <p15:clr>
            <a:srgbClr val="A4A3A4"/>
          </p15:clr>
        </p15:guide>
        <p15:guide id="9" pos="2333" userDrawn="1">
          <p15:clr>
            <a:srgbClr val="A4A3A4"/>
          </p15:clr>
        </p15:guide>
        <p15:guide id="10" pos="2951" userDrawn="1">
          <p15:clr>
            <a:srgbClr val="A4A3A4"/>
          </p15:clr>
        </p15:guide>
        <p15:guide id="11" pos="3227" userDrawn="1">
          <p15:clr>
            <a:srgbClr val="A4A3A4"/>
          </p15:clr>
        </p15:guide>
        <p15:guide id="12" pos="3841" userDrawn="1">
          <p15:clr>
            <a:srgbClr val="A4A3A4"/>
          </p15:clr>
        </p15:guide>
        <p15:guide id="13" pos="4116" userDrawn="1">
          <p15:clr>
            <a:srgbClr val="A4A3A4"/>
          </p15:clr>
        </p15:guide>
        <p15:guide id="14" pos="4733" userDrawn="1">
          <p15:clr>
            <a:srgbClr val="A4A3A4"/>
          </p15:clr>
        </p15:guide>
        <p15:guide id="16" pos="5623" userDrawn="1">
          <p15:clr>
            <a:srgbClr val="A4A3A4"/>
          </p15:clr>
        </p15:guide>
        <p15:guide id="17" pos="5898" userDrawn="1">
          <p15:clr>
            <a:srgbClr val="A4A3A4"/>
          </p15:clr>
        </p15:guide>
        <p15:guide id="18" pos="6514" userDrawn="1">
          <p15:clr>
            <a:srgbClr val="A4A3A4"/>
          </p15:clr>
        </p15:guide>
        <p15:guide id="19" pos="6790" userDrawn="1">
          <p15:clr>
            <a:srgbClr val="A4A3A4"/>
          </p15:clr>
        </p15:guide>
        <p15:guide id="20" pos="7406" userDrawn="1">
          <p15:clr>
            <a:srgbClr val="A4A3A4"/>
          </p15:clr>
        </p15:guide>
        <p15:guide id="21" pos="7681" userDrawn="1">
          <p15:clr>
            <a:srgbClr val="A4A3A4"/>
          </p15:clr>
        </p15:guide>
        <p15:guide id="22" pos="8293" userDrawn="1">
          <p15:clr>
            <a:srgbClr val="A4A3A4"/>
          </p15:clr>
        </p15:guide>
        <p15:guide id="23" pos="8572" userDrawn="1">
          <p15:clr>
            <a:srgbClr val="A4A3A4"/>
          </p15:clr>
        </p15:guide>
        <p15:guide id="24" pos="9185" userDrawn="1">
          <p15:clr>
            <a:srgbClr val="A4A3A4"/>
          </p15:clr>
        </p15:guide>
        <p15:guide id="25" pos="9461" userDrawn="1">
          <p15:clr>
            <a:srgbClr val="A4A3A4"/>
          </p15:clr>
        </p15:guide>
        <p15:guide id="26" pos="10075" userDrawn="1">
          <p15:clr>
            <a:srgbClr val="A4A3A4"/>
          </p15:clr>
        </p15:guide>
        <p15:guide id="27" pos="10350" userDrawn="1">
          <p15:clr>
            <a:srgbClr val="A4A3A4"/>
          </p15:clr>
        </p15:guide>
        <p15:guide id="30" orient="horz" pos="769" userDrawn="1">
          <p15:clr>
            <a:srgbClr val="5ACBF0"/>
          </p15:clr>
        </p15:guide>
        <p15:guide id="32" orient="horz" pos="5760" userDrawn="1">
          <p15:clr>
            <a:srgbClr val="5ACBF0"/>
          </p15:clr>
        </p15:guide>
        <p15:guide id="33" pos="4464" userDrawn="1">
          <p15:clr>
            <a:srgbClr val="5ACBF0"/>
          </p15:clr>
        </p15:guide>
        <p15:guide id="34" pos="5005" userDrawn="1">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876305" y="1219200"/>
            <a:ext cx="8262628" cy="526298"/>
          </a:xfrm>
        </p:spPr>
        <p:txBody>
          <a:bodyPr tIns="64008"/>
          <a:lstStyle>
            <a:lvl1pPr>
              <a:defRPr sz="3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1168" userDrawn="1">
          <p15:clr>
            <a:srgbClr val="A4A3A4"/>
          </p15:clr>
        </p15:guide>
        <p15:guide id="7" pos="1445" userDrawn="1">
          <p15:clr>
            <a:srgbClr val="A4A3A4"/>
          </p15:clr>
        </p15:guide>
        <p15:guide id="8" pos="2060" userDrawn="1">
          <p15:clr>
            <a:srgbClr val="A4A3A4"/>
          </p15:clr>
        </p15:guide>
        <p15:guide id="9" pos="2333" userDrawn="1">
          <p15:clr>
            <a:srgbClr val="A4A3A4"/>
          </p15:clr>
        </p15:guide>
        <p15:guide id="10" pos="2951" userDrawn="1">
          <p15:clr>
            <a:srgbClr val="A4A3A4"/>
          </p15:clr>
        </p15:guide>
        <p15:guide id="11" pos="3227" userDrawn="1">
          <p15:clr>
            <a:srgbClr val="A4A3A4"/>
          </p15:clr>
        </p15:guide>
        <p15:guide id="12" pos="3841" userDrawn="1">
          <p15:clr>
            <a:srgbClr val="A4A3A4"/>
          </p15:clr>
        </p15:guide>
        <p15:guide id="13" pos="4116" userDrawn="1">
          <p15:clr>
            <a:srgbClr val="A4A3A4"/>
          </p15:clr>
        </p15:guide>
        <p15:guide id="14" pos="4733" userDrawn="1">
          <p15:clr>
            <a:srgbClr val="A4A3A4"/>
          </p15:clr>
        </p15:guide>
        <p15:guide id="15" pos="5029" userDrawn="1">
          <p15:clr>
            <a:srgbClr val="A4A3A4"/>
          </p15:clr>
        </p15:guide>
        <p15:guide id="16" pos="5623" userDrawn="1">
          <p15:clr>
            <a:srgbClr val="A4A3A4"/>
          </p15:clr>
        </p15:guide>
        <p15:guide id="17" pos="5898" userDrawn="1">
          <p15:clr>
            <a:srgbClr val="A4A3A4"/>
          </p15:clr>
        </p15:guide>
        <p15:guide id="18" pos="6514" userDrawn="1">
          <p15:clr>
            <a:srgbClr val="A4A3A4"/>
          </p15:clr>
        </p15:guide>
        <p15:guide id="19" pos="6790" userDrawn="1">
          <p15:clr>
            <a:srgbClr val="A4A3A4"/>
          </p15:clr>
        </p15:guide>
        <p15:guide id="20" pos="7406" userDrawn="1">
          <p15:clr>
            <a:srgbClr val="A4A3A4"/>
          </p15:clr>
        </p15:guide>
        <p15:guide id="21" pos="7681" userDrawn="1">
          <p15:clr>
            <a:srgbClr val="A4A3A4"/>
          </p15:clr>
        </p15:guide>
        <p15:guide id="22" pos="8293" userDrawn="1">
          <p15:clr>
            <a:srgbClr val="A4A3A4"/>
          </p15:clr>
        </p15:guide>
        <p15:guide id="23" pos="8572" userDrawn="1">
          <p15:clr>
            <a:srgbClr val="A4A3A4"/>
          </p15:clr>
        </p15:guide>
        <p15:guide id="24" pos="9185" userDrawn="1">
          <p15:clr>
            <a:srgbClr val="A4A3A4"/>
          </p15:clr>
        </p15:guide>
        <p15:guide id="25" pos="9461" userDrawn="1">
          <p15:clr>
            <a:srgbClr val="A4A3A4"/>
          </p15:clr>
        </p15:guide>
        <p15:guide id="26" pos="10075" userDrawn="1">
          <p15:clr>
            <a:srgbClr val="A4A3A4"/>
          </p15:clr>
        </p15:guide>
        <p15:guide id="27" pos="10350" userDrawn="1">
          <p15:clr>
            <a:srgbClr val="A4A3A4"/>
          </p15:clr>
        </p15:guide>
        <p15:guide id="28" orient="horz" pos="2413" userDrawn="1">
          <p15:clr>
            <a:srgbClr val="5ACBF0"/>
          </p15:clr>
        </p15:guide>
        <p15:guide id="29" orient="horz" pos="3390" userDrawn="1">
          <p15:clr>
            <a:srgbClr val="5ACBF0"/>
          </p15:clr>
        </p15:guide>
        <p15:guide id="30" orient="horz" pos="769" userDrawn="1">
          <p15:clr>
            <a:srgbClr val="5ACBF0"/>
          </p15:clr>
        </p15:guide>
        <p15:guide id="31" pos="5760" userDrawn="1">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882398" y="6669210"/>
            <a:ext cx="6237544" cy="1661993"/>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876305" y="9428109"/>
            <a:ext cx="6243637" cy="507960"/>
          </a:xfrm>
        </p:spPr>
        <p:txBody>
          <a:bodyPr/>
          <a:lstStyle>
            <a:lvl1pPr marL="0" indent="0">
              <a:buNone/>
              <a:defRPr sz="3301">
                <a:latin typeface="+mn-lt"/>
              </a:defRPr>
            </a:lvl1pPr>
            <a:lvl2pPr marL="342910" indent="0">
              <a:buNone/>
              <a:defRPr/>
            </a:lvl2pPr>
            <a:lvl3pPr marL="685823" indent="0">
              <a:buNone/>
              <a:defRPr/>
            </a:lvl3pPr>
            <a:lvl4pPr marL="993013" indent="0">
              <a:buNone/>
              <a:defRPr/>
            </a:lvl4pPr>
            <a:lvl5pPr marL="128353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8001000" y="1"/>
            <a:ext cx="10287000" cy="18288000"/>
          </a:xfrm>
          <a:blipFill>
            <a:blip r:embed="rId2"/>
            <a:stretch>
              <a:fillRect/>
            </a:stretch>
          </a:blipFill>
        </p:spPr>
        <p:txBody>
          <a:bodyPr lIns="0" tIns="2377440" rIns="0" anchor="t" anchorCtr="0">
            <a:noAutofit/>
          </a:bodyPr>
          <a:lstStyle>
            <a:lvl1pPr marL="0" indent="0" algn="ctr">
              <a:lnSpc>
                <a:spcPct val="100000"/>
              </a:lnSpc>
              <a:buNone/>
              <a:defRPr sz="2101"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1948112344"/>
      </p:ext>
    </p:extLst>
  </p:cSld>
  <p:clrMapOvr>
    <a:masterClrMapping/>
  </p:clrMapOvr>
  <p:transition>
    <p:fade/>
  </p:transition>
  <p:extLst>
    <p:ext uri="{DCECCB84-F9BA-43D5-87BE-67443E8EF086}">
      <p15:sldGuideLst xmlns:p15="http://schemas.microsoft.com/office/powerpoint/2012/main">
        <p15:guide id="2" pos="5041" userDrawn="1">
          <p15:clr>
            <a:srgbClr val="5ACBF0"/>
          </p15:clr>
        </p15:guide>
        <p15:guide id="7" orient="horz" pos="5247" userDrawn="1">
          <p15:clr>
            <a:srgbClr val="5ACBF0"/>
          </p15:clr>
        </p15:guide>
        <p15:guide id="8" orient="horz" pos="5936" userDrawn="1">
          <p15:clr>
            <a:srgbClr val="5ACBF0"/>
          </p15:clr>
        </p15:guide>
        <p15:guide id="10" pos="5593" userDrawn="1">
          <p15:clr>
            <a:srgbClr val="C35EA4"/>
          </p15:clr>
        </p15:guide>
        <p15:guide id="11" pos="4490" userDrawn="1">
          <p15:clr>
            <a:srgbClr val="5ACBF0"/>
          </p15:clr>
        </p15:guide>
        <p15:guide id="12" pos="5314" userDrawn="1">
          <p15:clr>
            <a:srgbClr val="A4A3A4"/>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882397" y="8308778"/>
            <a:ext cx="6239927" cy="1661993"/>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8001000" y="1"/>
            <a:ext cx="10287000" cy="18288000"/>
          </a:xfrm>
          <a:blipFill>
            <a:blip r:embed="rId2"/>
            <a:stretch>
              <a:fillRect/>
            </a:stretch>
          </a:blipFill>
        </p:spPr>
        <p:txBody>
          <a:bodyPr lIns="0" tIns="2377440" rIns="0" anchor="t" anchorCtr="0">
            <a:noAutofit/>
          </a:bodyPr>
          <a:lstStyle>
            <a:lvl1pPr marL="0" indent="0" algn="ctr">
              <a:lnSpc>
                <a:spcPct val="100000"/>
              </a:lnSpc>
              <a:buNone/>
              <a:defRPr sz="2101"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2651151599"/>
      </p:ext>
    </p:extLst>
  </p:cSld>
  <p:clrMapOvr>
    <a:masterClrMapping/>
  </p:clrMapOvr>
  <p:transition>
    <p:fade/>
  </p:transition>
  <p:extLst>
    <p:ext uri="{DCECCB84-F9BA-43D5-87BE-67443E8EF086}">
      <p15:sldGuideLst xmlns:p15="http://schemas.microsoft.com/office/powerpoint/2012/main">
        <p15:guide id="2" pos="5041" userDrawn="1">
          <p15:clr>
            <a:srgbClr val="5ACBF0"/>
          </p15:clr>
        </p15:guide>
        <p15:guide id="5" orient="horz" pos="5760" userDrawn="1">
          <p15:clr>
            <a:srgbClr val="5ACBF0"/>
          </p15:clr>
        </p15:guide>
        <p15:guide id="6" pos="4487" userDrawn="1">
          <p15:clr>
            <a:srgbClr val="5ACBF0"/>
          </p15:clr>
        </p15:guide>
        <p15:guide id="7" pos="5592" userDrawn="1">
          <p15:clr>
            <a:srgbClr val="C35EA4"/>
          </p15:clr>
        </p15:guide>
        <p15:guide id="8" pos="5316" userDrawn="1">
          <p15:clr>
            <a:srgbClr val="A4A3A4"/>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882399" y="7945974"/>
            <a:ext cx="6244687" cy="1292662"/>
          </a:xfrm>
        </p:spPr>
        <p:txBody>
          <a:bodyPr anchor="t"/>
          <a:lstStyle>
            <a:lvl1pPr>
              <a:defRPr sz="42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8001000" y="1"/>
            <a:ext cx="10287000" cy="18288000"/>
          </a:xfrm>
          <a:blipFill>
            <a:blip r:embed="rId2"/>
            <a:stretch>
              <a:fillRect/>
            </a:stretch>
          </a:blipFill>
        </p:spPr>
        <p:txBody>
          <a:bodyPr lIns="0" tIns="2377440" rIns="0" anchor="t" anchorCtr="0">
            <a:noAutofit/>
          </a:bodyPr>
          <a:lstStyle>
            <a:lvl1pPr marL="0" indent="0" algn="ctr">
              <a:lnSpc>
                <a:spcPct val="100000"/>
              </a:lnSpc>
              <a:buNone/>
              <a:defRPr sz="2101"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1335627901"/>
      </p:ext>
    </p:extLst>
  </p:cSld>
  <p:clrMapOvr>
    <a:masterClrMapping/>
  </p:clrMapOvr>
  <p:transition>
    <p:fade/>
  </p:transition>
  <p:extLst>
    <p:ext uri="{DCECCB84-F9BA-43D5-87BE-67443E8EF086}">
      <p15:sldGuideLst xmlns:p15="http://schemas.microsoft.com/office/powerpoint/2012/main">
        <p15:guide id="2" pos="5041" userDrawn="1">
          <p15:clr>
            <a:srgbClr val="5ACBF0"/>
          </p15:clr>
        </p15:guide>
        <p15:guide id="3" orient="horz" pos="5005" userDrawn="1">
          <p15:clr>
            <a:srgbClr val="5ACBF0"/>
          </p15:clr>
        </p15:guide>
        <p15:guide id="4" pos="5596" userDrawn="1">
          <p15:clr>
            <a:srgbClr val="C35EA4"/>
          </p15:clr>
        </p15:guide>
        <p15:guide id="5" pos="4490" userDrawn="1">
          <p15:clr>
            <a:srgbClr val="5ACBF0"/>
          </p15:clr>
        </p15:guide>
        <p15:guide id="6" pos="5320" userDrawn="1">
          <p15:clr>
            <a:srgbClr val="A4A3A4"/>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1"/>
            <a:ext cx="18288000" cy="18288000"/>
          </a:xfrm>
          <a:blipFill>
            <a:blip r:embed="rId2"/>
            <a:stretch>
              <a:fillRect/>
            </a:stretch>
          </a:blipFill>
        </p:spPr>
        <p:txBody>
          <a:bodyPr wrap="none" bIns="1554480" anchor="ctr">
            <a:noAutofit/>
          </a:bodyPr>
          <a:lstStyle>
            <a:lvl1pPr marL="0" indent="0" algn="ctr">
              <a:buNone/>
              <a:defRPr sz="2101"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9753601"/>
            <a:ext cx="18288000" cy="8534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54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3861443602"/>
      </p:ext>
    </p:extLst>
  </p:cSld>
  <p:clrMapOvr>
    <a:masterClrMapping/>
  </p:clrMapOvr>
  <p:transition>
    <p:fade/>
  </p:transition>
  <p:extLst>
    <p:ext uri="{DCECCB84-F9BA-43D5-87BE-67443E8EF086}">
      <p15:sldGuideLst xmlns:p15="http://schemas.microsoft.com/office/powerpoint/2012/main">
        <p15:guide id="1" orient="horz" pos="6144" userDrawn="1">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1"/>
            <a:ext cx="18288000" cy="18288000"/>
          </a:xfrm>
          <a:blipFill>
            <a:blip r:embed="rId2"/>
            <a:stretch>
              <a:fillRect/>
            </a:stretch>
          </a:blipFill>
        </p:spPr>
        <p:txBody>
          <a:bodyPr wrap="none" bIns="1554480" anchor="ctr">
            <a:noAutofit/>
          </a:bodyPr>
          <a:lstStyle>
            <a:lvl1pPr marL="0" indent="0" algn="ctr">
              <a:buNone/>
              <a:defRPr sz="2101"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2" y="1"/>
            <a:ext cx="8503921" cy="1828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54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2603402083"/>
      </p:ext>
    </p:extLst>
  </p:cSld>
  <p:clrMapOvr>
    <a:masterClrMapping/>
  </p:clrMapOvr>
  <p:transition>
    <p:fade/>
  </p:transition>
  <p:extLst>
    <p:ext uri="{DCECCB84-F9BA-43D5-87BE-67443E8EF086}">
      <p15:sldGuideLst xmlns:p15="http://schemas.microsoft.com/office/powerpoint/2012/main">
        <p15:guide id="7" pos="5364" userDrawn="1">
          <p15:clr>
            <a:srgbClr val="5ACBF0"/>
          </p15:clr>
        </p15:guide>
        <p15:guide id="8" orient="horz" pos="5760" userDrawn="1">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3">
    <p:bg>
      <p:bgPr>
        <a:solidFill>
          <a:srgbClr val="EAE4DC"/>
        </a:solidFill>
        <a:effectLst/>
      </p:bgPr>
    </p:bg>
    <p:spTree>
      <p:nvGrpSpPr>
        <p:cNvPr id="1" name=""/>
        <p:cNvGrpSpPr/>
        <p:nvPr/>
      </p:nvGrpSpPr>
      <p:grpSpPr>
        <a:xfrm>
          <a:off x="0" y="0"/>
          <a:ext cx="0" cy="0"/>
          <a:chOff x="0" y="0"/>
          <a:chExt cx="0" cy="0"/>
        </a:xfrm>
      </p:grpSpPr>
      <p:pic>
        <p:nvPicPr>
          <p:cNvPr id="8" name="Light: Adapt to anything ">
            <a:extLst>
              <a:ext uri="{FF2B5EF4-FFF2-40B4-BE49-F238E27FC236}">
                <a16:creationId xmlns:a16="http://schemas.microsoft.com/office/drawing/2014/main" id="{547E7F7C-2D58-481F-8331-3FE0241E1FB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8821055" y="517683"/>
            <a:ext cx="9466949" cy="1683009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882401" y="7760775"/>
            <a:ext cx="6251830" cy="1661993"/>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873067" y="10566403"/>
            <a:ext cx="6246875" cy="507960"/>
          </a:xfrm>
          <a:noFill/>
        </p:spPr>
        <p:txBody>
          <a:bodyPr wrap="square" lIns="0" tIns="0" rIns="0" bIns="0">
            <a:spAutoFit/>
          </a:bodyPr>
          <a:lstStyle>
            <a:lvl1pPr marL="0" indent="0">
              <a:spcBef>
                <a:spcPts val="0"/>
              </a:spcBef>
              <a:buNone/>
              <a:defRPr sz="3301"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Picture 6" descr="Logo&#10;&#10;Description automatically generated with medium confidence">
            <a:extLst>
              <a:ext uri="{FF2B5EF4-FFF2-40B4-BE49-F238E27FC236}">
                <a16:creationId xmlns:a16="http://schemas.microsoft.com/office/drawing/2014/main" id="{17AABFA6-6857-43EF-9CDC-D483A94CE64F}"/>
              </a:ext>
            </a:extLst>
          </p:cNvPr>
          <p:cNvPicPr>
            <a:picLocks noChangeAspect="1"/>
          </p:cNvPicPr>
          <p:nvPr userDrawn="1"/>
        </p:nvPicPr>
        <p:blipFill rotWithShape="1">
          <a:blip r:embed="rId3"/>
          <a:srcRect l="8275" t="32690" r="8091" b="32918"/>
          <a:stretch/>
        </p:blipFill>
        <p:spPr>
          <a:xfrm>
            <a:off x="873067" y="1549403"/>
            <a:ext cx="4286045" cy="786838"/>
          </a:xfrm>
          <a:prstGeom prst="rect">
            <a:avLst/>
          </a:prstGeom>
        </p:spPr>
      </p:pic>
    </p:spTree>
    <p:extLst>
      <p:ext uri="{BB962C8B-B14F-4D97-AF65-F5344CB8AC3E}">
        <p14:creationId xmlns:p14="http://schemas.microsoft.com/office/powerpoint/2010/main" val="26695061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6657" userDrawn="1">
          <p15:clr>
            <a:srgbClr val="5ACBF0"/>
          </p15:clr>
        </p15:guide>
        <p15:guide id="3" pos="5033" userDrawn="1">
          <p15:clr>
            <a:srgbClr val="5ACBF0"/>
          </p15:clr>
        </p15:guide>
        <p15:guide id="5" orient="horz" pos="5760" userDrawn="1">
          <p15:clr>
            <a:srgbClr val="FBAE40"/>
          </p15:clr>
        </p15:guide>
        <p15:guide id="6" orient="horz" pos="5944" userDrawn="1">
          <p15:clr>
            <a:srgbClr val="5ACBF0"/>
          </p15:clr>
        </p15:guide>
        <p15:guide id="7" pos="4494" userDrawn="1">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1"/>
            <a:ext cx="18288000" cy="18288000"/>
          </a:xfrm>
          <a:blipFill>
            <a:blip r:embed="rId2"/>
            <a:stretch>
              <a:fillRect/>
            </a:stretch>
          </a:blipFill>
        </p:spPr>
        <p:txBody>
          <a:bodyPr wrap="none" bIns="1554480" anchor="ctr">
            <a:noAutofit/>
          </a:bodyPr>
          <a:lstStyle>
            <a:lvl1pPr marL="0" indent="0" algn="ctr">
              <a:buNone/>
              <a:defRPr sz="2101"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9784081" y="1"/>
            <a:ext cx="8503921" cy="1828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54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1096866871"/>
      </p:ext>
    </p:extLst>
  </p:cSld>
  <p:clrMapOvr>
    <a:masterClrMapping/>
  </p:clrMapOvr>
  <p:transition>
    <p:fade/>
  </p:transition>
  <p:extLst>
    <p:ext uri="{DCECCB84-F9BA-43D5-87BE-67443E8EF086}">
      <p15:sldGuideLst xmlns:p15="http://schemas.microsoft.com/office/powerpoint/2012/main">
        <p15:guide id="7" pos="6158" userDrawn="1">
          <p15:clr>
            <a:srgbClr val="5ACBF0"/>
          </p15:clr>
        </p15:guide>
        <p15:guide id="8" orient="horz" pos="5760" userDrawn="1">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882394" y="14819507"/>
            <a:ext cx="16527779" cy="830997"/>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8288000" cy="12192000"/>
          </a:xfrm>
          <a:blipFill>
            <a:blip r:embed="rId2"/>
            <a:stretch>
              <a:fillRect/>
            </a:stretch>
          </a:blipFill>
        </p:spPr>
        <p:txBody>
          <a:bodyPr vert="horz" wrap="square" lIns="0" tIns="1280160" rIns="0" bIns="0" rtlCol="0" anchor="t" anchorCtr="0">
            <a:noAutofit/>
          </a:bodyPr>
          <a:lstStyle>
            <a:lvl1pPr marL="0" indent="0" algn="ctr">
              <a:buNone/>
              <a:defRPr lang="en-US" sz="2101" b="1" dirty="0">
                <a:solidFill>
                  <a:srgbClr val="000000"/>
                </a:solidFill>
              </a:defRPr>
            </a:lvl1pPr>
          </a:lstStyle>
          <a:p>
            <a:pPr marL="342910" lvl="0" indent="-34291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1390838193"/>
      </p:ext>
    </p:extLst>
  </p:cSld>
  <p:clrMapOvr>
    <a:masterClrMapping/>
  </p:clrMapOvr>
  <p:transition>
    <p:fade/>
  </p:transition>
  <p:extLst>
    <p:ext uri="{DCECCB84-F9BA-43D5-87BE-67443E8EF086}">
      <p15:sldGuideLst xmlns:p15="http://schemas.microsoft.com/office/powerpoint/2012/main">
        <p15:guide id="5" orient="horz" pos="7680" userDrawn="1">
          <p15:clr>
            <a:srgbClr val="5ACBF0"/>
          </p15:clr>
        </p15:guide>
        <p15:guide id="6" orient="horz" pos="9600" userDrawn="1">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882394" y="2633265"/>
            <a:ext cx="16527779" cy="830997"/>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3572" y="6096000"/>
            <a:ext cx="18288000" cy="12192000"/>
          </a:xfrm>
          <a:blipFill>
            <a:blip r:embed="rId2"/>
            <a:stretch>
              <a:fillRect/>
            </a:stretch>
          </a:blipFill>
        </p:spPr>
        <p:txBody>
          <a:bodyPr vert="horz" wrap="square" lIns="0" tIns="1371600" rIns="0" bIns="0" rtlCol="0" anchor="t" anchorCtr="0">
            <a:noAutofit/>
          </a:bodyPr>
          <a:lstStyle>
            <a:lvl1pPr marL="0" indent="0" algn="ctr">
              <a:buNone/>
              <a:defRPr lang="en-US" sz="2101" b="1" dirty="0">
                <a:solidFill>
                  <a:srgbClr val="000000"/>
                </a:solidFill>
              </a:defRPr>
            </a:lvl1pPr>
          </a:lstStyle>
          <a:p>
            <a:pPr marL="342910" lvl="0" indent="-34291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1725136582"/>
      </p:ext>
    </p:extLst>
  </p:cSld>
  <p:clrMapOvr>
    <a:masterClrMapping/>
  </p:clrMapOvr>
  <p:transition>
    <p:fade/>
  </p:transition>
  <p:extLst>
    <p:ext uri="{DCECCB84-F9BA-43D5-87BE-67443E8EF086}">
      <p15:sldGuideLst xmlns:p15="http://schemas.microsoft.com/office/powerpoint/2012/main">
        <p15:guide id="5" orient="horz" pos="3840" userDrawn="1">
          <p15:clr>
            <a:srgbClr val="5ACBF0"/>
          </p15:clr>
        </p15:guide>
        <p15:guide id="6" orient="horz" pos="1920" userDrawn="1">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882394" y="1219203"/>
            <a:ext cx="16527779" cy="830997"/>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876299" y="15172275"/>
            <a:ext cx="8051292" cy="415498"/>
          </a:xfrm>
        </p:spPr>
        <p:txBody>
          <a:bodyPr/>
          <a:lstStyle>
            <a:lvl1pPr marL="0" indent="0" algn="l">
              <a:spcBef>
                <a:spcPts val="0"/>
              </a:spcBef>
              <a:buNone/>
              <a:defRPr sz="27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873919" y="5401733"/>
            <a:ext cx="8051292" cy="9265920"/>
          </a:xfrm>
          <a:blipFill>
            <a:blip r:embed="rId2"/>
            <a:stretch>
              <a:fillRect/>
            </a:stretch>
          </a:blipFill>
        </p:spPr>
        <p:txBody>
          <a:bodyPr vert="horz" wrap="square" lIns="0" tIns="0" rIns="0" bIns="1005840" rtlCol="0" anchor="ctr" anchorCtr="0">
            <a:noAutofit/>
          </a:bodyPr>
          <a:lstStyle>
            <a:lvl1pPr marL="0" indent="0" algn="ctr">
              <a:buNone/>
              <a:defRPr lang="en-US" sz="1500" b="1" dirty="0">
                <a:solidFill>
                  <a:srgbClr val="000000"/>
                </a:solidFill>
              </a:defRPr>
            </a:lvl1pPr>
          </a:lstStyle>
          <a:p>
            <a:pPr marL="342910" lvl="0" indent="-34291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9362792" y="15172275"/>
            <a:ext cx="8051292" cy="415498"/>
          </a:xfrm>
        </p:spPr>
        <p:txBody>
          <a:bodyPr/>
          <a:lstStyle>
            <a:lvl1pPr marL="0" indent="0" algn="l">
              <a:spcBef>
                <a:spcPts val="0"/>
              </a:spcBef>
              <a:buNone/>
              <a:defRPr sz="27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9358885" y="5401733"/>
            <a:ext cx="8051292" cy="9265920"/>
          </a:xfrm>
          <a:blipFill>
            <a:blip r:embed="rId3"/>
            <a:stretch>
              <a:fillRect/>
            </a:stretch>
          </a:blipFill>
        </p:spPr>
        <p:txBody>
          <a:bodyPr vert="horz" wrap="square" lIns="0" tIns="0" rIns="0" bIns="1005840" rtlCol="0" anchor="ctr" anchorCtr="0">
            <a:noAutofit/>
          </a:bodyPr>
          <a:lstStyle>
            <a:lvl1pPr marL="0" indent="0" algn="ctr">
              <a:buNone/>
              <a:defRPr lang="en-US" sz="1500" b="1" dirty="0">
                <a:solidFill>
                  <a:srgbClr val="000000"/>
                </a:solidFill>
              </a:defRPr>
            </a:lvl1pPr>
          </a:lstStyle>
          <a:p>
            <a:pPr marL="342910" lvl="0" indent="-34291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646059488"/>
      </p:ext>
    </p:extLst>
  </p:cSld>
  <p:clrMapOvr>
    <a:masterClrMapping/>
  </p:clrMapOvr>
  <p:transition>
    <p:fade/>
  </p:transition>
  <p:extLst>
    <p:ext uri="{DCECCB84-F9BA-43D5-87BE-67443E8EF086}">
      <p15:sldGuideLst xmlns:p15="http://schemas.microsoft.com/office/powerpoint/2012/main">
        <p15:guide id="3" orient="horz" pos="9558" userDrawn="1">
          <p15:clr>
            <a:srgbClr val="5ACBF0"/>
          </p15:clr>
        </p15:guide>
        <p15:guide id="4" orient="horz" pos="3404" userDrawn="1">
          <p15:clr>
            <a:srgbClr val="5ACBF0"/>
          </p15:clr>
        </p15:guide>
        <p15:guide id="5" orient="horz" pos="769" userDrawn="1">
          <p15:clr>
            <a:srgbClr val="5ACBF0"/>
          </p15:clr>
        </p15:guide>
        <p15:guide id="6" pos="5623" userDrawn="1">
          <p15:clr>
            <a:srgbClr val="5ACBF0"/>
          </p15:clr>
        </p15:guide>
        <p15:guide id="7" pos="5897" userDrawn="1">
          <p15:clr>
            <a:srgbClr val="5ACBF0"/>
          </p15:clr>
        </p15:guide>
        <p15:guide id="8" orient="horz" pos="9238" userDrawn="1">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882394" y="1219203"/>
            <a:ext cx="16527779" cy="830997"/>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873925" y="15172275"/>
            <a:ext cx="5212555" cy="415498"/>
          </a:xfrm>
        </p:spPr>
        <p:txBody>
          <a:bodyPr/>
          <a:lstStyle>
            <a:lvl1pPr marL="0" indent="0" algn="l">
              <a:spcBef>
                <a:spcPts val="0"/>
              </a:spcBef>
              <a:buNone/>
              <a:defRPr sz="27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873920" y="5401733"/>
            <a:ext cx="5212081" cy="9265920"/>
          </a:xfrm>
          <a:blipFill>
            <a:blip r:embed="rId2"/>
            <a:stretch>
              <a:fillRect/>
            </a:stretch>
          </a:blipFill>
        </p:spPr>
        <p:txBody>
          <a:bodyPr lIns="0" tIns="0" rIns="0" bIns="100584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6537963" y="15172275"/>
            <a:ext cx="5212555" cy="415498"/>
          </a:xfrm>
        </p:spPr>
        <p:txBody>
          <a:bodyPr/>
          <a:lstStyle>
            <a:lvl1pPr marL="0" indent="0" algn="l">
              <a:spcBef>
                <a:spcPts val="0"/>
              </a:spcBef>
              <a:buNone/>
              <a:defRPr sz="27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6537963" y="5401733"/>
            <a:ext cx="5212081" cy="9265920"/>
          </a:xfrm>
          <a:blipFill>
            <a:blip r:embed="rId3"/>
            <a:stretch>
              <a:fillRect/>
            </a:stretch>
          </a:blipFill>
        </p:spPr>
        <p:txBody>
          <a:bodyPr lIns="0" tIns="0" rIns="0" bIns="100584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12201531" y="15172275"/>
            <a:ext cx="5212555" cy="415498"/>
          </a:xfrm>
        </p:spPr>
        <p:txBody>
          <a:bodyPr/>
          <a:lstStyle>
            <a:lvl1pPr marL="0" indent="0" algn="l">
              <a:spcBef>
                <a:spcPts val="0"/>
              </a:spcBef>
              <a:buNone/>
              <a:defRPr sz="27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12198096" y="5401733"/>
            <a:ext cx="5212081" cy="9265920"/>
          </a:xfrm>
          <a:blipFill>
            <a:blip r:embed="rId4"/>
            <a:stretch>
              <a:fillRect/>
            </a:stretch>
          </a:blipFill>
        </p:spPr>
        <p:txBody>
          <a:bodyPr lIns="0" tIns="0" rIns="0" bIns="100584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842252135"/>
      </p:ext>
    </p:extLst>
  </p:cSld>
  <p:clrMapOvr>
    <a:masterClrMapping/>
  </p:clrMapOvr>
  <p:transition>
    <p:fade/>
  </p:transition>
  <p:extLst>
    <p:ext uri="{DCECCB84-F9BA-43D5-87BE-67443E8EF086}">
      <p15:sldGuideLst xmlns:p15="http://schemas.microsoft.com/office/powerpoint/2012/main">
        <p15:guide id="3" orient="horz" pos="9558" userDrawn="1">
          <p15:clr>
            <a:srgbClr val="5ACBF0"/>
          </p15:clr>
        </p15:guide>
        <p15:guide id="4" orient="horz" pos="3404" userDrawn="1">
          <p15:clr>
            <a:srgbClr val="5ACBF0"/>
          </p15:clr>
        </p15:guide>
        <p15:guide id="5" orient="horz" pos="769" userDrawn="1">
          <p15:clr>
            <a:srgbClr val="5ACBF0"/>
          </p15:clr>
        </p15:guide>
        <p15:guide id="6" pos="3835" userDrawn="1">
          <p15:clr>
            <a:srgbClr val="5ACBF0"/>
          </p15:clr>
        </p15:guide>
        <p15:guide id="7" pos="4116" userDrawn="1">
          <p15:clr>
            <a:srgbClr val="5ACBF0"/>
          </p15:clr>
        </p15:guide>
        <p15:guide id="8" pos="7404" userDrawn="1">
          <p15:clr>
            <a:srgbClr val="5ACBF0"/>
          </p15:clr>
        </p15:guide>
        <p15:guide id="9" pos="7685" userDrawn="1">
          <p15:clr>
            <a:srgbClr val="5ACBF0"/>
          </p15:clr>
        </p15:guide>
        <p15:guide id="10" orient="horz" pos="9240" userDrawn="1">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882394" y="1219203"/>
            <a:ext cx="16527779" cy="830997"/>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873919" y="12677168"/>
            <a:ext cx="3799333" cy="830997"/>
          </a:xfrm>
        </p:spPr>
        <p:txBody>
          <a:bodyPr/>
          <a:lstStyle>
            <a:lvl1pPr marL="0" indent="0" algn="l">
              <a:spcBef>
                <a:spcPts val="0"/>
              </a:spcBef>
              <a:buNone/>
              <a:defRPr sz="27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873918" y="5401733"/>
            <a:ext cx="3799333" cy="6754368"/>
          </a:xfrm>
          <a:blipFill>
            <a:blip r:embed="rId2"/>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5120862" y="12677168"/>
            <a:ext cx="3799333" cy="830997"/>
          </a:xfrm>
        </p:spPr>
        <p:txBody>
          <a:bodyPr/>
          <a:lstStyle>
            <a:lvl1pPr marL="0" indent="0" algn="l">
              <a:spcBef>
                <a:spcPts val="0"/>
              </a:spcBef>
              <a:buNone/>
              <a:defRPr sz="27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5120862" y="5401733"/>
            <a:ext cx="3799333" cy="6754368"/>
          </a:xfrm>
          <a:blipFill>
            <a:blip r:embed="rId3"/>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9367805" y="12677168"/>
            <a:ext cx="3799333" cy="830997"/>
          </a:xfrm>
        </p:spPr>
        <p:txBody>
          <a:bodyPr/>
          <a:lstStyle>
            <a:lvl1pPr marL="0" indent="0" algn="l">
              <a:spcBef>
                <a:spcPts val="0"/>
              </a:spcBef>
              <a:buNone/>
              <a:defRPr sz="27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9367805" y="5401733"/>
            <a:ext cx="3799333" cy="6754368"/>
          </a:xfrm>
          <a:blipFill>
            <a:blip r:embed="rId4"/>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13614749" y="12677168"/>
            <a:ext cx="3799333" cy="830997"/>
          </a:xfrm>
        </p:spPr>
        <p:txBody>
          <a:bodyPr/>
          <a:lstStyle>
            <a:lvl1pPr marL="0" indent="0" algn="l">
              <a:spcBef>
                <a:spcPts val="0"/>
              </a:spcBef>
              <a:buNone/>
              <a:defRPr sz="27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13610842" y="5401733"/>
            <a:ext cx="3799333" cy="6754368"/>
          </a:xfrm>
          <a:blipFill>
            <a:blip r:embed="rId5"/>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3474357050"/>
      </p:ext>
    </p:extLst>
  </p:cSld>
  <p:clrMapOvr>
    <a:masterClrMapping/>
  </p:clrMapOvr>
  <p:transition>
    <p:fade/>
  </p:transition>
  <p:extLst>
    <p:ext uri="{DCECCB84-F9BA-43D5-87BE-67443E8EF086}">
      <p15:sldGuideLst xmlns:p15="http://schemas.microsoft.com/office/powerpoint/2012/main">
        <p15:guide id="3" orient="horz" pos="7982" userDrawn="1">
          <p15:clr>
            <a:srgbClr val="5ACBF0"/>
          </p15:clr>
        </p15:guide>
        <p15:guide id="4" orient="horz" pos="3404" userDrawn="1">
          <p15:clr>
            <a:srgbClr val="5ACBF0"/>
          </p15:clr>
        </p15:guide>
        <p15:guide id="5" orient="horz" pos="769" userDrawn="1">
          <p15:clr>
            <a:srgbClr val="5ACBF0"/>
          </p15:clr>
        </p15:guide>
        <p15:guide id="6" pos="2945" userDrawn="1">
          <p15:clr>
            <a:srgbClr val="5ACBF0"/>
          </p15:clr>
        </p15:guide>
        <p15:guide id="7" pos="3227" userDrawn="1">
          <p15:clr>
            <a:srgbClr val="5ACBF0"/>
          </p15:clr>
        </p15:guide>
        <p15:guide id="8" pos="5620" userDrawn="1">
          <p15:clr>
            <a:srgbClr val="5ACBF0"/>
          </p15:clr>
        </p15:guide>
        <p15:guide id="9" pos="5903" userDrawn="1">
          <p15:clr>
            <a:srgbClr val="5ACBF0"/>
          </p15:clr>
        </p15:guide>
        <p15:guide id="10" pos="8296" userDrawn="1">
          <p15:clr>
            <a:srgbClr val="5ACBF0"/>
          </p15:clr>
        </p15:guide>
        <p15:guide id="11" pos="8574" userDrawn="1">
          <p15:clr>
            <a:srgbClr val="5ACBF0"/>
          </p15:clr>
        </p15:guide>
        <p15:guide id="12" orient="horz" pos="7654" userDrawn="1">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882394" y="2634028"/>
            <a:ext cx="16527779" cy="830997"/>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877823" y="14224010"/>
            <a:ext cx="7338060" cy="415498"/>
          </a:xfrm>
        </p:spPr>
        <p:txBody>
          <a:bodyPr/>
          <a:lstStyle>
            <a:lvl1pPr marL="0" indent="0" algn="ctr">
              <a:spcBef>
                <a:spcPts val="0"/>
              </a:spcBef>
              <a:buNone/>
              <a:defRPr sz="27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2" y="6096001"/>
            <a:ext cx="9093708" cy="7485888"/>
          </a:xfrm>
          <a:blipFill>
            <a:blip r:embed="rId2"/>
            <a:stretch>
              <a:fillRect/>
            </a:stretch>
          </a:blipFill>
        </p:spPr>
        <p:txBody>
          <a:bodyPr lIns="0" tIns="0" rIns="0" bIns="73152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10072117" y="14224008"/>
            <a:ext cx="7338060" cy="415498"/>
          </a:xfrm>
        </p:spPr>
        <p:txBody>
          <a:bodyPr/>
          <a:lstStyle>
            <a:lvl1pPr marL="0" indent="0" algn="ctr">
              <a:spcBef>
                <a:spcPts val="0"/>
              </a:spcBef>
              <a:buNone/>
              <a:defRPr sz="27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9194293" y="6096001"/>
            <a:ext cx="9093708" cy="7485888"/>
          </a:xfrm>
          <a:blipFill>
            <a:blip r:embed="rId3"/>
            <a:stretch>
              <a:fillRect/>
            </a:stretch>
          </a:blipFill>
        </p:spPr>
        <p:txBody>
          <a:bodyPr lIns="0" tIns="0" rIns="0" bIns="73152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1624772569"/>
      </p:ext>
    </p:extLst>
  </p:cSld>
  <p:clrMapOvr>
    <a:masterClrMapping/>
  </p:clrMapOvr>
  <p:transition>
    <p:fade/>
  </p:transition>
  <p:extLst>
    <p:ext uri="{DCECCB84-F9BA-43D5-87BE-67443E8EF086}">
      <p15:sldGuideLst xmlns:p15="http://schemas.microsoft.com/office/powerpoint/2012/main">
        <p15:guide id="1" orient="horz" pos="1920" userDrawn="1">
          <p15:clr>
            <a:srgbClr val="5ACBF0"/>
          </p15:clr>
        </p15:guide>
        <p15:guide id="2" orient="horz" pos="3840" userDrawn="1">
          <p15:clr>
            <a:srgbClr val="5ACBF0"/>
          </p15:clr>
        </p15:guide>
        <p15:guide id="4" orient="horz" pos="8557" userDrawn="1">
          <p15:clr>
            <a:srgbClr val="5ACBF0"/>
          </p15:clr>
        </p15:guide>
        <p15:guide id="5" pos="5740" userDrawn="1">
          <p15:clr>
            <a:srgbClr val="5ACBF0"/>
          </p15:clr>
        </p15:guide>
        <p15:guide id="6" pos="5789" userDrawn="1">
          <p15:clr>
            <a:srgbClr val="5ACBF0"/>
          </p15:clr>
        </p15:guide>
        <p15:guide id="11" pos="2866" userDrawn="1">
          <p15:clr>
            <a:srgbClr val="5ACBF0"/>
          </p15:clr>
        </p15:guide>
        <p15:guide id="12" pos="8657" userDrawn="1">
          <p15:clr>
            <a:srgbClr val="5ACBF0"/>
          </p15:clr>
        </p15:guide>
        <p15:guide id="13" orient="horz" pos="8959" userDrawn="1">
          <p15:clr>
            <a:srgbClr val="5ACBF0"/>
          </p15:clr>
        </p15:guide>
        <p15:guide id="14" orient="horz" userDrawn="1">
          <p15:clr>
            <a:srgbClr val="5ACBF0"/>
          </p15:clr>
        </p15:guide>
        <p15:guide id="15" pos="5176" userDrawn="1">
          <p15:clr>
            <a:srgbClr val="5ACBF0"/>
          </p15:clr>
        </p15:guide>
        <p15:guide id="16" pos="6344" userDrawn="1">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882394" y="2634028"/>
            <a:ext cx="16527779" cy="830997"/>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877825" y="12801606"/>
            <a:ext cx="4279392"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2" y="6096001"/>
            <a:ext cx="6035040" cy="6096000"/>
          </a:xfrm>
          <a:blipFill>
            <a:blip r:embed="rId2"/>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7004304" y="12798427"/>
            <a:ext cx="4279392"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6482" y="6096001"/>
            <a:ext cx="6035040" cy="6096000"/>
          </a:xfrm>
          <a:blipFill>
            <a:blip r:embed="rId3"/>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13130785" y="12798427"/>
            <a:ext cx="4279392"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12252962" y="6096001"/>
            <a:ext cx="6035040" cy="6096000"/>
          </a:xfrm>
          <a:blipFill>
            <a:blip r:embed="rId4"/>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2982817732"/>
      </p:ext>
    </p:extLst>
  </p:cSld>
  <p:clrMapOvr>
    <a:masterClrMapping/>
  </p:clrMapOvr>
  <p:transition>
    <p:fade/>
  </p:transition>
  <p:extLst>
    <p:ext uri="{DCECCB84-F9BA-43D5-87BE-67443E8EF086}">
      <p15:sldGuideLst xmlns:p15="http://schemas.microsoft.com/office/powerpoint/2012/main">
        <p15:guide id="1" orient="horz" pos="1920" userDrawn="1">
          <p15:clr>
            <a:srgbClr val="5ACBF0"/>
          </p15:clr>
        </p15:guide>
        <p15:guide id="2" orient="horz" pos="3840" userDrawn="1">
          <p15:clr>
            <a:srgbClr val="5ACBF0"/>
          </p15:clr>
        </p15:guide>
        <p15:guide id="3" orient="horz" pos="7680" userDrawn="1">
          <p15:clr>
            <a:srgbClr val="5ACBF0"/>
          </p15:clr>
        </p15:guide>
        <p15:guide id="4" orient="horz" pos="8064" userDrawn="1">
          <p15:clr>
            <a:srgbClr val="5ACBF0"/>
          </p15:clr>
        </p15:guide>
        <p15:guide id="5" pos="3802" userDrawn="1">
          <p15:clr>
            <a:srgbClr val="5ACBF0"/>
          </p15:clr>
        </p15:guide>
        <p15:guide id="6" pos="3859" userDrawn="1">
          <p15:clr>
            <a:srgbClr val="5ACBF0"/>
          </p15:clr>
        </p15:guide>
        <p15:guide id="8" pos="7664" userDrawn="1">
          <p15:clr>
            <a:srgbClr val="5ACBF0"/>
          </p15:clr>
        </p15:guide>
        <p15:guide id="9" pos="7718" userDrawn="1">
          <p15:clr>
            <a:srgbClr val="5ACBF0"/>
          </p15:clr>
        </p15:guide>
        <p15:guide id="11" pos="1901" userDrawn="1">
          <p15:clr>
            <a:srgbClr val="5ACBF0"/>
          </p15:clr>
        </p15:guide>
        <p15:guide id="12" pos="5760" userDrawn="1">
          <p15:clr>
            <a:srgbClr val="5ACBF0"/>
          </p15:clr>
        </p15:guide>
        <p15:guide id="13" pos="9622" userDrawn="1">
          <p15:clr>
            <a:srgbClr val="5ACBF0"/>
          </p15:clr>
        </p15:guide>
        <p15:guide id="14" orient="horz" pos="2865" userDrawn="1">
          <p15:clr>
            <a:srgbClr val="5ACBF0"/>
          </p15:clr>
        </p15:guide>
        <p15:guide id="15" pos="3252" userDrawn="1">
          <p15:clr>
            <a:srgbClr val="5ACBF0"/>
          </p15:clr>
        </p15:guide>
        <p15:guide id="16" pos="4416" userDrawn="1">
          <p15:clr>
            <a:srgbClr val="5ACBF0"/>
          </p15:clr>
        </p15:guide>
        <p15:guide id="17" pos="7108" userDrawn="1">
          <p15:clr>
            <a:srgbClr val="5ACBF0"/>
          </p15:clr>
        </p15:guide>
        <p15:guide id="18" pos="8272" userDrawn="1">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882394" y="2634028"/>
            <a:ext cx="16527779" cy="830997"/>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877824" y="12801604"/>
            <a:ext cx="2743200"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6096001"/>
            <a:ext cx="4498848" cy="6096000"/>
          </a:xfrm>
          <a:blipFill>
            <a:blip r:embed="rId2"/>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5474208" y="12798427"/>
            <a:ext cx="2743200"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596384" y="6096001"/>
            <a:ext cx="4498848" cy="6096000"/>
          </a:xfrm>
          <a:blipFill>
            <a:blip r:embed="rId3"/>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10070595" y="12798427"/>
            <a:ext cx="2743200"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9192768" y="6096001"/>
            <a:ext cx="4498848" cy="6096000"/>
          </a:xfrm>
          <a:blipFill>
            <a:blip r:embed="rId4"/>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14666979" y="12798427"/>
            <a:ext cx="2743200"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13789152" y="6096001"/>
            <a:ext cx="4498848" cy="6096000"/>
          </a:xfrm>
          <a:blipFill>
            <a:blip r:embed="rId5"/>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245299928"/>
      </p:ext>
    </p:extLst>
  </p:cSld>
  <p:clrMapOvr>
    <a:masterClrMapping/>
  </p:clrMapOvr>
  <p:transition>
    <p:fade/>
  </p:transition>
  <p:extLst>
    <p:ext uri="{DCECCB84-F9BA-43D5-87BE-67443E8EF086}">
      <p15:sldGuideLst xmlns:p15="http://schemas.microsoft.com/office/powerpoint/2012/main">
        <p15:guide id="1" orient="horz" pos="1920" userDrawn="1">
          <p15:clr>
            <a:srgbClr val="5ACBF0"/>
          </p15:clr>
        </p15:guide>
        <p15:guide id="2" orient="horz" pos="3840" userDrawn="1">
          <p15:clr>
            <a:srgbClr val="5ACBF0"/>
          </p15:clr>
        </p15:guide>
        <p15:guide id="3" orient="horz" pos="7680" userDrawn="1">
          <p15:clr>
            <a:srgbClr val="5ACBF0"/>
          </p15:clr>
        </p15:guide>
        <p15:guide id="4" orient="horz" pos="8064" userDrawn="1">
          <p15:clr>
            <a:srgbClr val="5ACBF0"/>
          </p15:clr>
        </p15:guide>
        <p15:guide id="5" pos="2836" userDrawn="1">
          <p15:clr>
            <a:srgbClr val="5ACBF0"/>
          </p15:clr>
        </p15:guide>
        <p15:guide id="6" pos="2897" userDrawn="1">
          <p15:clr>
            <a:srgbClr val="5ACBF0"/>
          </p15:clr>
        </p15:guide>
        <p15:guide id="7" pos="8623" userDrawn="1">
          <p15:clr>
            <a:srgbClr val="5ACBF0"/>
          </p15:clr>
        </p15:guide>
        <p15:guide id="8" pos="5730" userDrawn="1">
          <p15:clr>
            <a:srgbClr val="5ACBF0"/>
          </p15:clr>
        </p15:guide>
        <p15:guide id="9" pos="5790" userDrawn="1">
          <p15:clr>
            <a:srgbClr val="5ACBF0"/>
          </p15:clr>
        </p15:guide>
        <p15:guide id="10" pos="8684" userDrawn="1">
          <p15:clr>
            <a:srgbClr val="5ACBF0"/>
          </p15:clr>
        </p15:guide>
        <p15:guide id="11" pos="1416" userDrawn="1">
          <p15:clr>
            <a:srgbClr val="5ACBF0"/>
          </p15:clr>
        </p15:guide>
        <p15:guide id="12" pos="4314" userDrawn="1">
          <p15:clr>
            <a:srgbClr val="5ACBF0"/>
          </p15:clr>
        </p15:guide>
        <p15:guide id="13" pos="7211" userDrawn="1">
          <p15:clr>
            <a:srgbClr val="5ACBF0"/>
          </p15:clr>
        </p15:guide>
        <p15:guide id="14" pos="10104" userDrawn="1">
          <p15:clr>
            <a:srgbClr val="5ACBF0"/>
          </p15:clr>
        </p15:guide>
        <p15:guide id="15" orient="horz" userDrawn="1">
          <p15:clr>
            <a:srgbClr val="5ACBF0"/>
          </p15:clr>
        </p15:guide>
        <p15:guide id="16" pos="2285" userDrawn="1">
          <p15:clr>
            <a:srgbClr val="5ACBF0"/>
          </p15:clr>
        </p15:guide>
        <p15:guide id="17" pos="3449" userDrawn="1">
          <p15:clr>
            <a:srgbClr val="5ACBF0"/>
          </p15:clr>
        </p15:guide>
        <p15:guide id="18" pos="5176" userDrawn="1">
          <p15:clr>
            <a:srgbClr val="5ACBF0"/>
          </p15:clr>
        </p15:guide>
        <p15:guide id="19" pos="6347" userDrawn="1">
          <p15:clr>
            <a:srgbClr val="5ACBF0"/>
          </p15:clr>
        </p15:guide>
        <p15:guide id="20" pos="8069" userDrawn="1">
          <p15:clr>
            <a:srgbClr val="5ACBF0"/>
          </p15:clr>
        </p15:guide>
        <p15:guide id="21" pos="9235" userDrawn="1">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882394" y="2634028"/>
            <a:ext cx="16527779" cy="830997"/>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438912" y="12801604"/>
            <a:ext cx="2702053" cy="1246495"/>
          </a:xfrm>
        </p:spPr>
        <p:txBody>
          <a:bodyPr/>
          <a:lstStyle>
            <a:lvl1pPr marL="0" indent="0" algn="ctr">
              <a:spcBef>
                <a:spcPts val="0"/>
              </a:spcBef>
              <a:buNone/>
              <a:defRPr sz="27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6096001"/>
            <a:ext cx="3579876" cy="6096000"/>
          </a:xfrm>
          <a:blipFill>
            <a:blip r:embed="rId2"/>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115943" y="12798429"/>
            <a:ext cx="2702053" cy="1246495"/>
          </a:xfrm>
        </p:spPr>
        <p:txBody>
          <a:bodyPr/>
          <a:lstStyle>
            <a:lvl1pPr marL="0" indent="0" algn="ctr">
              <a:spcBef>
                <a:spcPts val="0"/>
              </a:spcBef>
              <a:buNone/>
              <a:defRPr sz="27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677032" y="6096001"/>
            <a:ext cx="3579876" cy="6096000"/>
          </a:xfrm>
          <a:blipFill>
            <a:blip r:embed="rId3"/>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7792974" y="12798429"/>
            <a:ext cx="2702053" cy="1246495"/>
          </a:xfrm>
        </p:spPr>
        <p:txBody>
          <a:bodyPr/>
          <a:lstStyle>
            <a:lvl1pPr marL="0" indent="0" algn="ctr">
              <a:spcBef>
                <a:spcPts val="0"/>
              </a:spcBef>
              <a:buNone/>
              <a:defRPr sz="27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7354062" y="6096001"/>
            <a:ext cx="3579876" cy="6096000"/>
          </a:xfrm>
          <a:blipFill>
            <a:blip r:embed="rId4"/>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11470007" y="12798429"/>
            <a:ext cx="2702053" cy="1246495"/>
          </a:xfrm>
        </p:spPr>
        <p:txBody>
          <a:bodyPr/>
          <a:lstStyle>
            <a:lvl1pPr marL="0" indent="0" algn="ctr">
              <a:spcBef>
                <a:spcPts val="0"/>
              </a:spcBef>
              <a:buNone/>
              <a:defRPr sz="27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11031095" y="6096001"/>
            <a:ext cx="3579876" cy="6096000"/>
          </a:xfrm>
          <a:blipFill>
            <a:blip r:embed="rId5"/>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5147035" y="12798429"/>
            <a:ext cx="2702053" cy="1246495"/>
          </a:xfrm>
        </p:spPr>
        <p:txBody>
          <a:bodyPr/>
          <a:lstStyle>
            <a:lvl1pPr marL="0" indent="0" algn="ctr">
              <a:spcBef>
                <a:spcPts val="0"/>
              </a:spcBef>
              <a:buNone/>
              <a:defRPr sz="27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14708124" y="6096001"/>
            <a:ext cx="3579876" cy="6096000"/>
          </a:xfrm>
          <a:blipFill>
            <a:blip r:embed="rId6"/>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3605903995"/>
      </p:ext>
    </p:extLst>
  </p:cSld>
  <p:clrMapOvr>
    <a:masterClrMapping/>
  </p:clrMapOvr>
  <p:transition>
    <p:fade/>
  </p:transition>
  <p:extLst>
    <p:ext uri="{DCECCB84-F9BA-43D5-87BE-67443E8EF086}">
      <p15:sldGuideLst xmlns:p15="http://schemas.microsoft.com/office/powerpoint/2012/main">
        <p15:guide id="1" orient="horz" pos="1920" userDrawn="1">
          <p15:clr>
            <a:srgbClr val="5ACBF0"/>
          </p15:clr>
        </p15:guide>
        <p15:guide id="2" orient="horz" pos="3840" userDrawn="1">
          <p15:clr>
            <a:srgbClr val="5ACBF0"/>
          </p15:clr>
        </p15:guide>
        <p15:guide id="3" orient="horz" pos="7680" userDrawn="1">
          <p15:clr>
            <a:srgbClr val="5ACBF0"/>
          </p15:clr>
        </p15:guide>
        <p15:guide id="4" orient="horz" pos="8064" userDrawn="1">
          <p15:clr>
            <a:srgbClr val="5ACBF0"/>
          </p15:clr>
        </p15:guide>
        <p15:guide id="8" pos="6946" userDrawn="1">
          <p15:clr>
            <a:srgbClr val="5ACBF0"/>
          </p15:clr>
        </p15:guide>
        <p15:guide id="9" pos="6889" userDrawn="1">
          <p15:clr>
            <a:srgbClr val="5ACBF0"/>
          </p15:clr>
        </p15:guide>
        <p15:guide id="10" pos="9203" userDrawn="1">
          <p15:clr>
            <a:srgbClr val="5ACBF0"/>
          </p15:clr>
        </p15:guide>
        <p15:guide id="11" pos="1985" userDrawn="1">
          <p15:clr>
            <a:srgbClr val="5ACBF0"/>
          </p15:clr>
        </p15:guide>
        <p15:guide id="12" pos="4297" userDrawn="1">
          <p15:clr>
            <a:srgbClr val="5ACBF0"/>
          </p15:clr>
        </p15:guide>
        <p15:guide id="13" pos="7223" userDrawn="1">
          <p15:clr>
            <a:srgbClr val="5ACBF0"/>
          </p15:clr>
        </p15:guide>
        <p15:guide id="14" pos="9541" userDrawn="1">
          <p15:clr>
            <a:srgbClr val="5ACBF0"/>
          </p15:clr>
        </p15:guide>
        <p15:guide id="15" orient="horz" userDrawn="1">
          <p15:clr>
            <a:srgbClr val="5ACBF0"/>
          </p15:clr>
        </p15:guide>
        <p15:guide id="16" pos="2590" userDrawn="1">
          <p15:clr>
            <a:srgbClr val="5ACBF0"/>
          </p15:clr>
        </p15:guide>
        <p15:guide id="17" pos="3443" userDrawn="1">
          <p15:clr>
            <a:srgbClr val="5ACBF0"/>
          </p15:clr>
        </p15:guide>
        <p15:guide id="18" pos="4910" userDrawn="1">
          <p15:clr>
            <a:srgbClr val="5ACBF0"/>
          </p15:clr>
        </p15:guide>
        <p15:guide id="19" pos="6616" userDrawn="1">
          <p15:clr>
            <a:srgbClr val="5ACBF0"/>
          </p15:clr>
        </p15:guide>
        <p15:guide id="21" pos="9269" userDrawn="1">
          <p15:clr>
            <a:srgbClr val="5ACBF0"/>
          </p15:clr>
        </p15:guide>
        <p15:guide id="22" pos="2251" userDrawn="1">
          <p15:clr>
            <a:srgbClr val="5ACBF0"/>
          </p15:clr>
        </p15:guide>
        <p15:guide id="23" pos="2314" userDrawn="1">
          <p15:clr>
            <a:srgbClr val="5ACBF0"/>
          </p15:clr>
        </p15:guide>
        <p15:guide id="24" pos="4574" userDrawn="1">
          <p15:clr>
            <a:srgbClr val="5ACBF0"/>
          </p15:clr>
        </p15:guide>
        <p15:guide id="25" pos="4632" userDrawn="1">
          <p15:clr>
            <a:srgbClr val="5ACBF0"/>
          </p15:clr>
        </p15:guide>
        <p15:guide id="26" pos="8933" userDrawn="1">
          <p15:clr>
            <a:srgbClr val="5ACBF0"/>
          </p15:clr>
        </p15:guide>
        <p15:guide id="27" pos="5760" userDrawn="1">
          <p15:clr>
            <a:srgbClr val="5ACBF0"/>
          </p15:clr>
        </p15:guide>
        <p15:guide id="28" pos="8080" userDrawn="1">
          <p15:clr>
            <a:srgbClr val="5ACBF0"/>
          </p15:clr>
        </p15:guide>
        <p15:guide id="29" pos="1129" userDrawn="1">
          <p15:clr>
            <a:srgbClr val="5ACBF0"/>
          </p15:clr>
        </p15:guide>
        <p15:guide id="30" pos="10391" userDrawn="1">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4">
    <p:bg>
      <p:bgPr>
        <a:solidFill>
          <a:srgbClr val="EAE4DC"/>
        </a:solidFill>
        <a:effectLst/>
      </p:bgPr>
    </p:bg>
    <p:spTree>
      <p:nvGrpSpPr>
        <p:cNvPr id="1" name=""/>
        <p:cNvGrpSpPr/>
        <p:nvPr/>
      </p:nvGrpSpPr>
      <p:grpSpPr>
        <a:xfrm>
          <a:off x="0" y="0"/>
          <a:ext cx="0" cy="0"/>
          <a:chOff x="0" y="0"/>
          <a:chExt cx="0" cy="0"/>
        </a:xfrm>
      </p:grpSpPr>
      <p:pic>
        <p:nvPicPr>
          <p:cNvPr id="6" name="Light: Innovate everywhere">
            <a:extLst>
              <a:ext uri="{FF2B5EF4-FFF2-40B4-BE49-F238E27FC236}">
                <a16:creationId xmlns:a16="http://schemas.microsoft.com/office/drawing/2014/main" id="{DC04341E-C617-413D-A754-103CAA84E5C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8184176" y="142128"/>
            <a:ext cx="9889439" cy="17581226"/>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882401" y="7760775"/>
            <a:ext cx="6251830" cy="1661993"/>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873067" y="10566403"/>
            <a:ext cx="6246875" cy="507960"/>
          </a:xfrm>
          <a:noFill/>
        </p:spPr>
        <p:txBody>
          <a:bodyPr wrap="square" lIns="0" tIns="0" rIns="0" bIns="0">
            <a:spAutoFit/>
          </a:bodyPr>
          <a:lstStyle>
            <a:lvl1pPr marL="0" indent="0">
              <a:spcBef>
                <a:spcPts val="0"/>
              </a:spcBef>
              <a:buNone/>
              <a:defRPr sz="3301"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Picture 6" descr="Logo&#10;&#10;Description automatically generated with medium confidence">
            <a:extLst>
              <a:ext uri="{FF2B5EF4-FFF2-40B4-BE49-F238E27FC236}">
                <a16:creationId xmlns:a16="http://schemas.microsoft.com/office/drawing/2014/main" id="{17AABFA6-6857-43EF-9CDC-D483A94CE64F}"/>
              </a:ext>
            </a:extLst>
          </p:cNvPr>
          <p:cNvPicPr>
            <a:picLocks noChangeAspect="1"/>
          </p:cNvPicPr>
          <p:nvPr userDrawn="1"/>
        </p:nvPicPr>
        <p:blipFill rotWithShape="1">
          <a:blip r:embed="rId3"/>
          <a:srcRect l="8275" t="32690" r="8091" b="32918"/>
          <a:stretch/>
        </p:blipFill>
        <p:spPr>
          <a:xfrm>
            <a:off x="873067" y="1549403"/>
            <a:ext cx="4286045" cy="786838"/>
          </a:xfrm>
          <a:prstGeom prst="rect">
            <a:avLst/>
          </a:prstGeom>
        </p:spPr>
      </p:pic>
    </p:spTree>
    <p:extLst>
      <p:ext uri="{BB962C8B-B14F-4D97-AF65-F5344CB8AC3E}">
        <p14:creationId xmlns:p14="http://schemas.microsoft.com/office/powerpoint/2010/main" val="40566983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6657" userDrawn="1">
          <p15:clr>
            <a:srgbClr val="5ACBF0"/>
          </p15:clr>
        </p15:guide>
        <p15:guide id="3" pos="5033" userDrawn="1">
          <p15:clr>
            <a:srgbClr val="5ACBF0"/>
          </p15:clr>
        </p15:guide>
        <p15:guide id="5" orient="horz" pos="5760" userDrawn="1">
          <p15:clr>
            <a:srgbClr val="FBAE40"/>
          </p15:clr>
        </p15:guide>
        <p15:guide id="6" orient="horz" pos="5944" userDrawn="1">
          <p15:clr>
            <a:srgbClr val="5ACBF0"/>
          </p15:clr>
        </p15:guide>
        <p15:guide id="7" pos="4494" userDrawn="1">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882394" y="2642490"/>
            <a:ext cx="16527779" cy="830997"/>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3056860" y="6096001"/>
            <a:ext cx="3470148" cy="616915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3056860" y="12801600"/>
            <a:ext cx="3470148"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7408926" y="6096001"/>
            <a:ext cx="3470148" cy="616915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7408926" y="12801600"/>
            <a:ext cx="3470148"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11760995" y="6096001"/>
            <a:ext cx="3470148" cy="616915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11760995" y="12801600"/>
            <a:ext cx="3470148"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3561602646"/>
      </p:ext>
    </p:extLst>
  </p:cSld>
  <p:clrMapOvr>
    <a:masterClrMapping/>
  </p:clrMapOvr>
  <p:transition>
    <p:fade/>
  </p:transition>
  <p:extLst>
    <p:ext uri="{DCECCB84-F9BA-43D5-87BE-67443E8EF086}">
      <p15:sldGuideLst xmlns:p15="http://schemas.microsoft.com/office/powerpoint/2012/main">
        <p15:guide id="1" orient="horz" pos="1920" userDrawn="1">
          <p15:clr>
            <a:srgbClr val="5ACBF0"/>
          </p15:clr>
        </p15:guide>
        <p15:guide id="2" orient="horz" pos="8064" userDrawn="1">
          <p15:clr>
            <a:srgbClr val="5ACBF0"/>
          </p15:clr>
        </p15:guide>
        <p15:guide id="3" pos="5760" userDrawn="1">
          <p15:clr>
            <a:srgbClr val="5ACBF0"/>
          </p15:clr>
        </p15:guide>
        <p15:guide id="4" pos="1925" userDrawn="1">
          <p15:clr>
            <a:srgbClr val="5ACBF0"/>
          </p15:clr>
        </p15:guide>
        <p15:guide id="5" pos="8500" userDrawn="1">
          <p15:clr>
            <a:srgbClr val="5ACBF0"/>
          </p15:clr>
        </p15:guide>
        <p15:guide id="6" pos="4111" userDrawn="1">
          <p15:clr>
            <a:srgbClr val="5ACBF0"/>
          </p15:clr>
        </p15:guide>
        <p15:guide id="7" pos="3018" userDrawn="1">
          <p15:clr>
            <a:srgbClr val="5ACBF0"/>
          </p15:clr>
        </p15:guide>
        <p15:guide id="8" pos="4664" userDrawn="1">
          <p15:clr>
            <a:srgbClr val="5ACBF0"/>
          </p15:clr>
        </p15:guide>
        <p15:guide id="9" pos="6856" userDrawn="1">
          <p15:clr>
            <a:srgbClr val="5ACBF0"/>
          </p15:clr>
        </p15:guide>
        <p15:guide id="11" pos="9595" userDrawn="1">
          <p15:clr>
            <a:srgbClr val="5ACBF0"/>
          </p15:clr>
        </p15:guide>
        <p15:guide id="12" orient="horz" pos="3840" userDrawn="1">
          <p15:clr>
            <a:srgbClr val="5ACBF0"/>
          </p15:clr>
        </p15:guide>
        <p15:guide id="13" pos="7409" userDrawn="1">
          <p15:clr>
            <a:srgbClr val="5ACBF0"/>
          </p15:clr>
        </p15:guide>
        <p15:guide id="14" orient="horz" pos="7718" userDrawn="1">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882394" y="2626614"/>
            <a:ext cx="16527779" cy="830997"/>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876301" y="6096001"/>
            <a:ext cx="3470148" cy="616915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876301" y="12801600"/>
            <a:ext cx="3470148"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5230877" y="6096001"/>
            <a:ext cx="3470148" cy="616915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5230877" y="12801600"/>
            <a:ext cx="3470148"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9585451" y="6096001"/>
            <a:ext cx="3470148" cy="616915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9585451" y="12801600"/>
            <a:ext cx="3470148"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13940027" y="6096001"/>
            <a:ext cx="3470148" cy="616915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13940027" y="12801600"/>
            <a:ext cx="3470148"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667531690"/>
      </p:ext>
    </p:extLst>
  </p:cSld>
  <p:clrMapOvr>
    <a:masterClrMapping/>
  </p:clrMapOvr>
  <p:transition>
    <p:fade/>
  </p:transition>
  <p:extLst>
    <p:ext uri="{DCECCB84-F9BA-43D5-87BE-67443E8EF086}">
      <p15:sldGuideLst xmlns:p15="http://schemas.microsoft.com/office/powerpoint/2012/main">
        <p15:guide id="1" orient="horz" pos="1920" userDrawn="1">
          <p15:clr>
            <a:srgbClr val="5ACBF0"/>
          </p15:clr>
        </p15:guide>
        <p15:guide id="2" orient="horz" pos="8064" userDrawn="1">
          <p15:clr>
            <a:srgbClr val="5ACBF0"/>
          </p15:clr>
        </p15:guide>
        <p15:guide id="3" pos="6038" userDrawn="1">
          <p15:clr>
            <a:srgbClr val="5ACBF0"/>
          </p15:clr>
        </p15:guide>
        <p15:guide id="5" pos="8783" userDrawn="1">
          <p15:clr>
            <a:srgbClr val="5ACBF0"/>
          </p15:clr>
        </p15:guide>
        <p15:guide id="7" pos="5482" userDrawn="1">
          <p15:clr>
            <a:srgbClr val="5ACBF0"/>
          </p15:clr>
        </p15:guide>
        <p15:guide id="8" pos="3293" userDrawn="1">
          <p15:clr>
            <a:srgbClr val="5ACBF0"/>
          </p15:clr>
        </p15:guide>
        <p15:guide id="10" pos="4391" userDrawn="1">
          <p15:clr>
            <a:srgbClr val="5ACBF0"/>
          </p15:clr>
        </p15:guide>
        <p15:guide id="11" pos="7134" userDrawn="1">
          <p15:clr>
            <a:srgbClr val="5ACBF0"/>
          </p15:clr>
        </p15:guide>
        <p15:guide id="12" pos="9871" userDrawn="1">
          <p15:clr>
            <a:srgbClr val="5ACBF0"/>
          </p15:clr>
        </p15:guide>
        <p15:guide id="13" pos="1646" userDrawn="1">
          <p15:clr>
            <a:srgbClr val="5ACBF0"/>
          </p15:clr>
        </p15:guide>
        <p15:guide id="14" orient="horz" pos="3840" userDrawn="1">
          <p15:clr>
            <a:srgbClr val="5ACBF0"/>
          </p15:clr>
        </p15:guide>
        <p15:guide id="15" pos="2740" userDrawn="1">
          <p15:clr>
            <a:srgbClr val="5ACBF0"/>
          </p15:clr>
        </p15:guide>
        <p15:guide id="18" pos="8224" userDrawn="1">
          <p15:clr>
            <a:srgbClr val="5ACBF0"/>
          </p15:clr>
        </p15:guide>
        <p15:guide id="19" orient="horz" pos="7728" userDrawn="1">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882394" y="2626614"/>
            <a:ext cx="16527779" cy="830997"/>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876301" y="6096001"/>
            <a:ext cx="2606040" cy="46329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751"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876301" y="11294538"/>
            <a:ext cx="2606040" cy="1246495"/>
          </a:xfrm>
        </p:spPr>
        <p:txBody>
          <a:bodyPr/>
          <a:lstStyle>
            <a:lvl1pPr marL="0" indent="0" algn="ctr">
              <a:spcBef>
                <a:spcPts val="0"/>
              </a:spcBef>
              <a:buNone/>
              <a:defRPr sz="27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358261" y="6096001"/>
            <a:ext cx="2606040" cy="46329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751"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358261" y="11294538"/>
            <a:ext cx="2606040" cy="1246495"/>
          </a:xfrm>
        </p:spPr>
        <p:txBody>
          <a:bodyPr/>
          <a:lstStyle>
            <a:lvl1pPr marL="0" indent="0" algn="ctr">
              <a:spcBef>
                <a:spcPts val="0"/>
              </a:spcBef>
              <a:buNone/>
              <a:defRPr sz="27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980" y="6096001"/>
            <a:ext cx="2606040" cy="46329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751"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980" y="11294538"/>
            <a:ext cx="2606040" cy="1246495"/>
          </a:xfrm>
        </p:spPr>
        <p:txBody>
          <a:bodyPr/>
          <a:lstStyle>
            <a:lvl1pPr marL="0" indent="0" algn="ctr">
              <a:spcBef>
                <a:spcPts val="0"/>
              </a:spcBef>
              <a:buNone/>
              <a:defRPr sz="27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11322179" y="6096001"/>
            <a:ext cx="2606040" cy="46329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751"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11322179" y="11294538"/>
            <a:ext cx="2606040" cy="1246495"/>
          </a:xfrm>
        </p:spPr>
        <p:txBody>
          <a:bodyPr/>
          <a:lstStyle>
            <a:lvl1pPr marL="0" indent="0" algn="ctr">
              <a:spcBef>
                <a:spcPts val="0"/>
              </a:spcBef>
              <a:buNone/>
              <a:defRPr sz="27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14804134" y="6096001"/>
            <a:ext cx="2606040" cy="46329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751"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14804134" y="11294538"/>
            <a:ext cx="2606040" cy="1246495"/>
          </a:xfrm>
        </p:spPr>
        <p:txBody>
          <a:bodyPr/>
          <a:lstStyle>
            <a:lvl1pPr marL="0" indent="0" algn="ctr">
              <a:spcBef>
                <a:spcPts val="0"/>
              </a:spcBef>
              <a:buNone/>
              <a:defRPr sz="27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4074646849"/>
      </p:ext>
    </p:extLst>
  </p:cSld>
  <p:clrMapOvr>
    <a:masterClrMapping/>
  </p:clrMapOvr>
  <p:transition>
    <p:fade/>
  </p:transition>
  <p:extLst>
    <p:ext uri="{DCECCB84-F9BA-43D5-87BE-67443E8EF086}">
      <p15:sldGuideLst xmlns:p15="http://schemas.microsoft.com/office/powerpoint/2012/main">
        <p15:guide id="1" orient="horz" pos="1920" userDrawn="1">
          <p15:clr>
            <a:srgbClr val="5ACBF0"/>
          </p15:clr>
        </p15:guide>
        <p15:guide id="2" orient="horz" pos="7103" userDrawn="1">
          <p15:clr>
            <a:srgbClr val="5ACBF0"/>
          </p15:clr>
        </p15:guide>
        <p15:guide id="3" pos="9325" userDrawn="1">
          <p15:clr>
            <a:srgbClr val="5ACBF0"/>
          </p15:clr>
        </p15:guide>
        <p15:guide id="5" pos="8777" userDrawn="1">
          <p15:clr>
            <a:srgbClr val="5ACBF0"/>
          </p15:clr>
        </p15:guide>
        <p15:guide id="7" pos="6587" userDrawn="1">
          <p15:clr>
            <a:srgbClr val="5ACBF0"/>
          </p15:clr>
        </p15:guide>
        <p15:guide id="8" pos="4939" userDrawn="1">
          <p15:clr>
            <a:srgbClr val="5ACBF0"/>
          </p15:clr>
        </p15:guide>
        <p15:guide id="10" pos="4391" userDrawn="1">
          <p15:clr>
            <a:srgbClr val="5ACBF0"/>
          </p15:clr>
        </p15:guide>
        <p15:guide id="11" pos="7132" userDrawn="1">
          <p15:clr>
            <a:srgbClr val="5ACBF0"/>
          </p15:clr>
        </p15:guide>
        <p15:guide id="13" pos="2195" userDrawn="1">
          <p15:clr>
            <a:srgbClr val="5ACBF0"/>
          </p15:clr>
        </p15:guide>
        <p15:guide id="14" orient="horz" pos="3840" userDrawn="1">
          <p15:clr>
            <a:srgbClr val="5ACBF0"/>
          </p15:clr>
        </p15:guide>
        <p15:guide id="15" pos="2746" userDrawn="1">
          <p15:clr>
            <a:srgbClr val="5ACBF0"/>
          </p15:clr>
        </p15:guide>
        <p15:guide id="16" orient="horz" pos="6755" userDrawn="1">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877826" y="6159501"/>
            <a:ext cx="4773040" cy="830997"/>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6534151" y="6159505"/>
            <a:ext cx="10879931" cy="646331"/>
          </a:xfrm>
        </p:spPr>
        <p:txBody>
          <a:bodyPr anchor="t"/>
          <a:lstStyle>
            <a:lvl1pPr marL="347673" indent="-347673">
              <a:spcAft>
                <a:spcPts val="899"/>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877827" y="5384799"/>
            <a:ext cx="4773168"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6531787" y="5384799"/>
            <a:ext cx="10882298"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6696161"/>
      </p:ext>
    </p:extLst>
  </p:cSld>
  <p:clrMapOvr>
    <a:masterClrMapping/>
  </p:clrMapOvr>
  <p:transition>
    <p:fade/>
  </p:transition>
  <p:extLst>
    <p:ext uri="{DCECCB84-F9BA-43D5-87BE-67443E8EF086}">
      <p15:sldGuideLst xmlns:p15="http://schemas.microsoft.com/office/powerpoint/2012/main">
        <p15:guide id="13" pos="4116" userDrawn="1">
          <p15:clr>
            <a:srgbClr val="5ACBF0"/>
          </p15:clr>
        </p15:guide>
        <p15:guide id="29" orient="horz" pos="3392" userDrawn="1">
          <p15:clr>
            <a:srgbClr val="5ACBF0"/>
          </p15:clr>
        </p15:guide>
        <p15:guide id="30" pos="3565" userDrawn="1">
          <p15:clr>
            <a:srgbClr val="5ACBF0"/>
          </p15:clr>
        </p15:guide>
        <p15:guide id="32" orient="horz" pos="3880" userDrawn="1">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882399" y="8724270"/>
            <a:ext cx="4773040" cy="830997"/>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7412834" y="8816607"/>
            <a:ext cx="10001250" cy="646331"/>
          </a:xfrm>
        </p:spPr>
        <p:txBody>
          <a:bodyPr anchor="ctr"/>
          <a:lstStyle>
            <a:lvl1pPr marL="347673" indent="-347673">
              <a:spcAft>
                <a:spcPts val="899"/>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6534149" y="6874935"/>
            <a:ext cx="0" cy="4538133"/>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3049640092"/>
      </p:ext>
    </p:extLst>
  </p:cSld>
  <p:clrMapOvr>
    <a:masterClrMapping/>
  </p:clrMapOvr>
  <p:transition>
    <p:fade/>
  </p:transition>
  <p:extLst>
    <p:ext uri="{DCECCB84-F9BA-43D5-87BE-67443E8EF086}">
      <p15:sldGuideLst xmlns:p15="http://schemas.microsoft.com/office/powerpoint/2012/main">
        <p15:guide id="13" pos="4116" userDrawn="1">
          <p15:clr>
            <a:srgbClr val="5ACBF0"/>
          </p15:clr>
        </p15:guide>
        <p15:guide id="29" orient="horz" pos="5760" userDrawn="1">
          <p15:clr>
            <a:srgbClr val="5ACBF0"/>
          </p15:clr>
        </p15:guide>
        <p15:guide id="30" pos="3565" userDrawn="1">
          <p15:clr>
            <a:srgbClr val="5ACBF0"/>
          </p15:clr>
        </p15:guide>
        <p15:guide id="31" pos="4670" userDrawn="1">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
            <a:ext cx="18288000" cy="1828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algn="l" defTabSz="1398752" fontAlgn="base">
              <a:spcBef>
                <a:spcPct val="0"/>
              </a:spcBef>
              <a:spcAft>
                <a:spcPct val="0"/>
              </a:spcAft>
            </a:pPr>
            <a:endParaRPr lang="en-US" sz="3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4" y="1"/>
            <a:ext cx="5682539" cy="646203"/>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2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887159" y="1893995"/>
            <a:ext cx="16527779" cy="554126"/>
          </a:xfrm>
        </p:spPr>
        <p:txBody>
          <a:bodyPr/>
          <a:lstStyle>
            <a:lvl1pPr marL="0" indent="0">
              <a:buNone/>
              <a:tabLst/>
              <a:defRPr sz="3601">
                <a:solidFill>
                  <a:srgbClr val="000000"/>
                </a:solidFill>
                <a:latin typeface="Consolas" panose="020B0609020204030204" pitchFamily="49" charset="0"/>
                <a:cs typeface="Consolas" panose="020B0609020204030204" pitchFamily="49" charset="0"/>
              </a:defRPr>
            </a:lvl1pPr>
            <a:lvl2pPr marL="519846" indent="0">
              <a:buNone/>
              <a:tabLst>
                <a:tab pos="516749" algn="l"/>
              </a:tabLst>
              <a:defRPr sz="3601">
                <a:solidFill>
                  <a:schemeClr val="tx1"/>
                </a:solidFill>
                <a:latin typeface="Consolas" panose="020B0609020204030204" pitchFamily="49" charset="0"/>
                <a:cs typeface="Consolas" panose="020B0609020204030204" pitchFamily="49" charset="0"/>
              </a:defRPr>
            </a:lvl2pPr>
            <a:lvl3pPr marL="876936" indent="0">
              <a:buNone/>
              <a:tabLst>
                <a:tab pos="854895" algn="l"/>
              </a:tabLst>
              <a:defRPr sz="3601">
                <a:solidFill>
                  <a:schemeClr val="tx1"/>
                </a:solidFill>
                <a:latin typeface="Consolas" panose="020B0609020204030204" pitchFamily="49" charset="0"/>
                <a:cs typeface="Consolas" panose="020B0609020204030204" pitchFamily="49" charset="0"/>
              </a:defRPr>
            </a:lvl3pPr>
            <a:lvl4pPr marL="1221880" indent="0">
              <a:buNone/>
              <a:tabLst>
                <a:tab pos="1200188" algn="l"/>
              </a:tabLst>
              <a:defRPr sz="3601">
                <a:solidFill>
                  <a:schemeClr val="tx1"/>
                </a:solidFill>
                <a:latin typeface="Consolas" panose="020B0609020204030204" pitchFamily="49" charset="0"/>
                <a:cs typeface="Consolas" panose="020B0609020204030204" pitchFamily="49" charset="0"/>
              </a:defRPr>
            </a:lvl4pPr>
            <a:lvl5pPr marL="1576545" indent="0">
              <a:buNone/>
              <a:tabLst>
                <a:tab pos="1543097" algn="l"/>
              </a:tabLst>
              <a:defRPr sz="3601">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00802985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1167" userDrawn="1">
          <p15:clr>
            <a:srgbClr val="5ACBF0"/>
          </p15:clr>
        </p15:guide>
        <p15:guide id="3" orient="horz" pos="769" userDrawn="1">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3831169"/>
            <a:ext cx="18288000" cy="14456831"/>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algn="l" defTabSz="1398752" fontAlgn="base">
              <a:spcBef>
                <a:spcPct val="0"/>
              </a:spcBef>
              <a:spcAft>
                <a:spcPct val="0"/>
              </a:spcAft>
            </a:pPr>
            <a:endParaRPr lang="en-US" sz="3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4" y="3831171"/>
            <a:ext cx="5682539" cy="600036"/>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2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882394" y="5598161"/>
            <a:ext cx="16527779" cy="554126"/>
          </a:xfrm>
        </p:spPr>
        <p:txBody>
          <a:bodyPr/>
          <a:lstStyle>
            <a:lvl1pPr marL="0" indent="0">
              <a:buNone/>
              <a:tabLst/>
              <a:defRPr sz="3601">
                <a:solidFill>
                  <a:srgbClr val="000000"/>
                </a:solidFill>
                <a:latin typeface="Consolas" panose="020B0609020204030204" pitchFamily="49" charset="0"/>
                <a:cs typeface="Consolas" panose="020B0609020204030204" pitchFamily="49" charset="0"/>
              </a:defRPr>
            </a:lvl1pPr>
            <a:lvl2pPr marL="519846" indent="0">
              <a:buNone/>
              <a:tabLst>
                <a:tab pos="516749" algn="l"/>
              </a:tabLst>
              <a:defRPr sz="3601">
                <a:solidFill>
                  <a:schemeClr val="tx1"/>
                </a:solidFill>
                <a:latin typeface="Consolas" panose="020B0609020204030204" pitchFamily="49" charset="0"/>
                <a:cs typeface="Consolas" panose="020B0609020204030204" pitchFamily="49" charset="0"/>
              </a:defRPr>
            </a:lvl2pPr>
            <a:lvl3pPr marL="876936" indent="0">
              <a:buNone/>
              <a:tabLst>
                <a:tab pos="854895" algn="l"/>
              </a:tabLst>
              <a:defRPr sz="3601">
                <a:solidFill>
                  <a:schemeClr val="tx1"/>
                </a:solidFill>
                <a:latin typeface="Consolas" panose="020B0609020204030204" pitchFamily="49" charset="0"/>
                <a:cs typeface="Consolas" panose="020B0609020204030204" pitchFamily="49" charset="0"/>
              </a:defRPr>
            </a:lvl3pPr>
            <a:lvl4pPr marL="1221880" indent="0">
              <a:buNone/>
              <a:tabLst>
                <a:tab pos="1200188" algn="l"/>
              </a:tabLst>
              <a:defRPr sz="3601">
                <a:solidFill>
                  <a:schemeClr val="tx1"/>
                </a:solidFill>
                <a:latin typeface="Consolas" panose="020B0609020204030204" pitchFamily="49" charset="0"/>
                <a:cs typeface="Consolas" panose="020B0609020204030204" pitchFamily="49" charset="0"/>
              </a:defRPr>
            </a:lvl4pPr>
            <a:lvl5pPr marL="1576545" indent="0">
              <a:buNone/>
              <a:tabLst>
                <a:tab pos="1543097" algn="l"/>
              </a:tabLst>
              <a:defRPr sz="3601">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2438410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3526" userDrawn="1">
          <p15:clr>
            <a:srgbClr val="5ACBF0"/>
          </p15:clr>
        </p15:guide>
        <p15:guide id="2" orient="horz" pos="2413" userDrawn="1">
          <p15:clr>
            <a:srgbClr val="5ACBF0"/>
          </p15:clr>
        </p15:guide>
        <p15:guide id="3" orient="horz" pos="769" userDrawn="1">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879586" y="3281818"/>
            <a:ext cx="16527779" cy="554126"/>
          </a:xfrm>
        </p:spPr>
        <p:txBody>
          <a:bodyPr wrap="square">
            <a:spAutoFit/>
          </a:bodyPr>
          <a:lstStyle>
            <a:lvl1pPr marL="0" indent="0">
              <a:spcBef>
                <a:spcPts val="899"/>
              </a:spcBef>
              <a:spcAft>
                <a:spcPts val="0"/>
              </a:spcAft>
              <a:buNone/>
              <a:defRPr sz="3601">
                <a:solidFill>
                  <a:schemeClr val="tx1"/>
                </a:solidFill>
                <a:latin typeface="+mn-lt"/>
                <a:cs typeface="Segoe UI" panose="020B0502040204020203" pitchFamily="34" charset="0"/>
              </a:defRPr>
            </a:lvl1pPr>
            <a:lvl2pPr marL="342805" indent="0">
              <a:buNone/>
              <a:defRPr sz="3601">
                <a:solidFill>
                  <a:srgbClr val="2F2F2F"/>
                </a:solidFill>
                <a:latin typeface="Segoe UI" panose="020B0502040204020203" pitchFamily="34" charset="0"/>
                <a:cs typeface="Segoe UI" panose="020B0502040204020203" pitchFamily="34" charset="0"/>
              </a:defRPr>
            </a:lvl2pPr>
            <a:lvl3pPr marL="685614" indent="0">
              <a:buNone/>
              <a:defRPr/>
            </a:lvl3pPr>
            <a:lvl4pPr marL="1028423" indent="0">
              <a:buNone/>
              <a:defRPr/>
            </a:lvl4pPr>
            <a:lvl5pPr marL="1371233"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7539035"/>
            <a:ext cx="18288000" cy="1074896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algn="l" defTabSz="1398752" fontAlgn="base">
              <a:spcBef>
                <a:spcPct val="0"/>
              </a:spcBef>
              <a:spcAft>
                <a:spcPct val="0"/>
              </a:spcAft>
            </a:pPr>
            <a:endParaRPr lang="en-US" sz="3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4" y="7539037"/>
            <a:ext cx="5682539" cy="600036"/>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2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879583" y="9309918"/>
            <a:ext cx="16527779" cy="554126"/>
          </a:xfrm>
        </p:spPr>
        <p:txBody>
          <a:bodyPr/>
          <a:lstStyle>
            <a:lvl1pPr marL="0" indent="0">
              <a:buNone/>
              <a:tabLst/>
              <a:defRPr sz="3601">
                <a:solidFill>
                  <a:srgbClr val="000000"/>
                </a:solidFill>
                <a:latin typeface="Consolas" panose="020B0609020204030204" pitchFamily="49" charset="0"/>
                <a:cs typeface="Consolas" panose="020B0609020204030204" pitchFamily="49" charset="0"/>
              </a:defRPr>
            </a:lvl1pPr>
            <a:lvl2pPr marL="519692" indent="0">
              <a:buNone/>
              <a:defRPr sz="35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876675" indent="0">
              <a:buNone/>
              <a:defRPr sz="2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1221517" indent="0">
              <a:buNone/>
              <a:defRPr sz="26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576072" indent="0">
              <a:buNone/>
              <a:defRPr sz="26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97853416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769" userDrawn="1">
          <p15:clr>
            <a:srgbClr val="5ACBF0"/>
          </p15:clr>
        </p15:guide>
        <p15:guide id="4" orient="horz" pos="4737" userDrawn="1">
          <p15:clr>
            <a:srgbClr val="5ACBF0"/>
          </p15:clr>
        </p15:guide>
        <p15:guide id="5" orient="horz" pos="5858" userDrawn="1">
          <p15:clr>
            <a:srgbClr val="5ACBF0"/>
          </p15:clr>
        </p15:guide>
        <p15:guide id="6" orient="horz" pos="2062" userDrawn="1">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8288000" cy="1074896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algn="l" defTabSz="1398752" fontAlgn="base">
              <a:spcBef>
                <a:spcPct val="0"/>
              </a:spcBef>
              <a:spcAft>
                <a:spcPct val="0"/>
              </a:spcAft>
            </a:pPr>
            <a:endParaRPr lang="en-US" sz="3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882394" y="11265553"/>
            <a:ext cx="16527779" cy="738792"/>
          </a:xfrm>
        </p:spPr>
        <p:txBody>
          <a:bodyPr/>
          <a:lstStyle>
            <a:lvl1pPr>
              <a:defRPr sz="4801">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4" y="0"/>
            <a:ext cx="5682539" cy="600036"/>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2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879583" y="1761357"/>
            <a:ext cx="16527779" cy="554126"/>
          </a:xfrm>
        </p:spPr>
        <p:txBody>
          <a:bodyPr/>
          <a:lstStyle>
            <a:lvl1pPr marL="0" indent="0">
              <a:buNone/>
              <a:tabLst/>
              <a:defRPr sz="3601">
                <a:solidFill>
                  <a:srgbClr val="000000"/>
                </a:solidFill>
                <a:latin typeface="Consolas" panose="020B0609020204030204" pitchFamily="49" charset="0"/>
                <a:cs typeface="Consolas" panose="020B0609020204030204" pitchFamily="49" charset="0"/>
              </a:defRPr>
            </a:lvl1pPr>
            <a:lvl2pPr marL="519692" indent="0">
              <a:buNone/>
              <a:defRPr sz="35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876675" indent="0">
              <a:buNone/>
              <a:defRPr sz="2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1221517" indent="0">
              <a:buNone/>
              <a:defRPr sz="26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576072" indent="0">
              <a:buNone/>
              <a:defRPr sz="26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886728" y="13324015"/>
            <a:ext cx="16527779" cy="554126"/>
          </a:xfrm>
        </p:spPr>
        <p:txBody>
          <a:bodyPr wrap="square">
            <a:spAutoFit/>
          </a:bodyPr>
          <a:lstStyle>
            <a:lvl1pPr marL="0" indent="0">
              <a:spcBef>
                <a:spcPts val="899"/>
              </a:spcBef>
              <a:spcAft>
                <a:spcPts val="0"/>
              </a:spcAft>
              <a:buNone/>
              <a:defRPr sz="3601">
                <a:solidFill>
                  <a:schemeClr val="tx1"/>
                </a:solidFill>
                <a:latin typeface="+mn-lt"/>
                <a:cs typeface="Segoe UI" panose="020B0502040204020203" pitchFamily="34" charset="0"/>
              </a:defRPr>
            </a:lvl1pPr>
            <a:lvl2pPr marL="342805" indent="0">
              <a:buNone/>
              <a:defRPr sz="3601">
                <a:solidFill>
                  <a:srgbClr val="2F2F2F"/>
                </a:solidFill>
                <a:latin typeface="Segoe UI" panose="020B0502040204020203" pitchFamily="34" charset="0"/>
                <a:cs typeface="Segoe UI" panose="020B0502040204020203" pitchFamily="34" charset="0"/>
              </a:defRPr>
            </a:lvl2pPr>
            <a:lvl3pPr marL="685614" indent="0">
              <a:buNone/>
              <a:defRPr/>
            </a:lvl3pPr>
            <a:lvl4pPr marL="1028423" indent="0">
              <a:buNone/>
              <a:defRPr/>
            </a:lvl4pPr>
            <a:lvl5pPr marL="1371233" indent="0">
              <a:buNone/>
              <a:defRPr/>
            </a:lvl5pPr>
          </a:lstStyle>
          <a:p>
            <a:pPr lvl="0"/>
            <a:r>
              <a:rPr lang="en-US"/>
              <a:t>Click to edit text</a:t>
            </a:r>
          </a:p>
        </p:txBody>
      </p:sp>
    </p:spTree>
    <p:extLst>
      <p:ext uri="{BB962C8B-B14F-4D97-AF65-F5344CB8AC3E}">
        <p14:creationId xmlns:p14="http://schemas.microsoft.com/office/powerpoint/2010/main" val="165668527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769" userDrawn="1">
          <p15:clr>
            <a:srgbClr val="5ACBF0"/>
          </p15:clr>
        </p15:guide>
        <p15:guide id="4" orient="horz" pos="7095" userDrawn="1">
          <p15:clr>
            <a:srgbClr val="5ACBF0"/>
          </p15:clr>
        </p15:guide>
        <p15:guide id="5" orient="horz" pos="8393" userDrawn="1">
          <p15:clr>
            <a:srgbClr val="5ACBF0"/>
          </p15:clr>
        </p15:guide>
        <p15:guide id="6" orient="horz" pos="1117" userDrawn="1">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882400" y="1219206"/>
            <a:ext cx="6061331" cy="738792"/>
          </a:xfrm>
        </p:spPr>
        <p:txBody>
          <a:bodyPr/>
          <a:lstStyle>
            <a:lvl1pPr>
              <a:defRPr sz="4801">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883450" y="3568373"/>
            <a:ext cx="6060277" cy="554126"/>
          </a:xfrm>
        </p:spPr>
        <p:txBody>
          <a:bodyPr wrap="square">
            <a:spAutoFit/>
          </a:bodyPr>
          <a:lstStyle>
            <a:lvl1pPr marL="0" indent="0">
              <a:lnSpc>
                <a:spcPct val="100000"/>
              </a:lnSpc>
              <a:spcBef>
                <a:spcPts val="899"/>
              </a:spcBef>
              <a:spcAft>
                <a:spcPts val="0"/>
              </a:spcAft>
              <a:buNone/>
              <a:defRPr sz="3601"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90"/>
              </a:spcBef>
              <a:spcAft>
                <a:spcPts val="90"/>
              </a:spcAft>
              <a:buNone/>
              <a:defRPr sz="3601" b="0" i="0">
                <a:solidFill>
                  <a:srgbClr val="2F2F2F"/>
                </a:solidFill>
                <a:latin typeface="Segoe UI" panose="020B0502040204020203" pitchFamily="34" charset="0"/>
                <a:cs typeface="Segoe UI" panose="020B0502040204020203" pitchFamily="34" charset="0"/>
              </a:defRPr>
            </a:lvl2pPr>
            <a:lvl3pPr marL="685614" indent="0">
              <a:buNone/>
              <a:defRPr/>
            </a:lvl3pPr>
            <a:lvl4pPr marL="1028423" indent="0">
              <a:buNone/>
              <a:defRPr/>
            </a:lvl4pPr>
            <a:lvl5pPr marL="1371233"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7808977" y="1"/>
            <a:ext cx="10479024" cy="1828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algn="l" defTabSz="1398752" fontAlgn="base">
              <a:spcBef>
                <a:spcPct val="0"/>
              </a:spcBef>
              <a:spcAft>
                <a:spcPct val="0"/>
              </a:spcAft>
            </a:pPr>
            <a:endParaRPr lang="en-US" sz="3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7817647" y="0"/>
            <a:ext cx="5682539" cy="646203"/>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2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8701092" y="1891168"/>
            <a:ext cx="8702941" cy="554126"/>
          </a:xfrm>
        </p:spPr>
        <p:txBody>
          <a:bodyPr/>
          <a:lstStyle>
            <a:lvl1pPr marL="0" indent="0">
              <a:buNone/>
              <a:tabLst/>
              <a:defRPr sz="3601">
                <a:solidFill>
                  <a:srgbClr val="2F2F2F"/>
                </a:solidFill>
                <a:latin typeface="Consolas" panose="020B0609020204030204" pitchFamily="49" charset="0"/>
                <a:cs typeface="Consolas" panose="020B0609020204030204" pitchFamily="49" charset="0"/>
              </a:defRPr>
            </a:lvl1pPr>
            <a:lvl2pPr marL="519692" indent="0">
              <a:buNone/>
              <a:defRPr sz="35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876675" indent="0">
              <a:buNone/>
              <a:defRPr sz="2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1221517" indent="0">
              <a:buNone/>
              <a:defRPr sz="26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576072" indent="0">
              <a:buNone/>
              <a:defRPr sz="26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2063983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769" userDrawn="1">
          <p15:clr>
            <a:srgbClr val="5ACBF0"/>
          </p15:clr>
        </p15:guide>
        <p15:guide id="2" orient="horz" pos="1187" userDrawn="1">
          <p15:clr>
            <a:srgbClr val="5ACBF0"/>
          </p15:clr>
        </p15:guide>
        <p15:guide id="4" orient="horz" pos="2248" userDrawn="1">
          <p15:clr>
            <a:srgbClr val="5ACBF0"/>
          </p15:clr>
        </p15:guide>
        <p15:guide id="7" pos="4925" userDrawn="1">
          <p15:clr>
            <a:srgbClr val="5ACBF0"/>
          </p15:clr>
        </p15:guide>
        <p15:guide id="8" pos="5482" userDrawn="1">
          <p15:clr>
            <a:srgbClr val="5ACBF0"/>
          </p15:clr>
        </p15:guide>
        <p15:guide id="9" pos="4374" userDrawn="1">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ark Title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882401" y="7760775"/>
            <a:ext cx="6251830" cy="1661993"/>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873067" y="10566403"/>
            <a:ext cx="6246875" cy="507960"/>
          </a:xfrm>
          <a:noFill/>
        </p:spPr>
        <p:txBody>
          <a:bodyPr wrap="square" lIns="0" tIns="0" rIns="0" bIns="0">
            <a:spAutoFit/>
          </a:bodyPr>
          <a:lstStyle>
            <a:lvl1pPr marL="0" indent="0">
              <a:spcBef>
                <a:spcPts val="0"/>
              </a:spcBef>
              <a:buNone/>
              <a:defRPr sz="3301"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Picture 3" descr="Graphical user interface&#10;&#10;Description automatically generated with low confidence">
            <a:extLst>
              <a:ext uri="{FF2B5EF4-FFF2-40B4-BE49-F238E27FC236}">
                <a16:creationId xmlns:a16="http://schemas.microsoft.com/office/drawing/2014/main" id="{E44A620F-90A5-4F90-A46E-589E29C354F0}"/>
              </a:ext>
            </a:extLst>
          </p:cNvPr>
          <p:cNvPicPr>
            <a:picLocks noChangeAspect="1"/>
          </p:cNvPicPr>
          <p:nvPr userDrawn="1"/>
        </p:nvPicPr>
        <p:blipFill rotWithShape="1">
          <a:blip r:embed="rId2"/>
          <a:srcRect l="8251" t="33298" r="8207" b="32992"/>
          <a:stretch/>
        </p:blipFill>
        <p:spPr bwMode="invGray">
          <a:xfrm>
            <a:off x="876303" y="1562101"/>
            <a:ext cx="4282808" cy="771520"/>
          </a:xfrm>
          <a:prstGeom prst="rect">
            <a:avLst/>
          </a:prstGeom>
        </p:spPr>
      </p:pic>
      <p:pic>
        <p:nvPicPr>
          <p:cNvPr id="6" name="Dark: Create impact faster">
            <a:extLst>
              <a:ext uri="{FF2B5EF4-FFF2-40B4-BE49-F238E27FC236}">
                <a16:creationId xmlns:a16="http://schemas.microsoft.com/office/drawing/2014/main" id="{CFC91BBC-1960-4789-9C92-73EDA57735F9}"/>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bwMode="ltGray">
          <a:xfrm>
            <a:off x="8779216" y="711201"/>
            <a:ext cx="9486900" cy="16865600"/>
          </a:xfrm>
          <a:prstGeom prst="rect">
            <a:avLst/>
          </a:prstGeom>
        </p:spPr>
      </p:pic>
    </p:spTree>
    <p:extLst>
      <p:ext uri="{BB962C8B-B14F-4D97-AF65-F5344CB8AC3E}">
        <p14:creationId xmlns:p14="http://schemas.microsoft.com/office/powerpoint/2010/main" val="35487621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6657" userDrawn="1">
          <p15:clr>
            <a:srgbClr val="5ACBF0"/>
          </p15:clr>
        </p15:guide>
        <p15:guide id="3" pos="5033" userDrawn="1">
          <p15:clr>
            <a:srgbClr val="5ACBF0"/>
          </p15:clr>
        </p15:guide>
        <p15:guide id="5" orient="horz" pos="5760" userDrawn="1">
          <p15:clr>
            <a:srgbClr val="FBAE40"/>
          </p15:clr>
        </p15:guide>
        <p15:guide id="6" orient="horz" pos="5944" userDrawn="1">
          <p15:clr>
            <a:srgbClr val="5ACBF0"/>
          </p15:clr>
        </p15:guide>
        <p15:guide id="7" pos="4494" userDrawn="1">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1"/>
            <a:ext cx="10479024" cy="1828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algn="l" defTabSz="1398752" fontAlgn="base">
              <a:spcBef>
                <a:spcPct val="0"/>
              </a:spcBef>
              <a:spcAft>
                <a:spcPct val="0"/>
              </a:spcAft>
            </a:pPr>
            <a:endParaRPr lang="en-US" sz="3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11363325" y="1219206"/>
            <a:ext cx="6046850" cy="738792"/>
          </a:xfrm>
        </p:spPr>
        <p:txBody>
          <a:bodyPr/>
          <a:lstStyle>
            <a:lvl1pPr>
              <a:defRPr sz="4801">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5682539" cy="646203"/>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2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876305" y="1882699"/>
            <a:ext cx="8729663" cy="554126"/>
          </a:xfrm>
        </p:spPr>
        <p:txBody>
          <a:bodyPr/>
          <a:lstStyle>
            <a:lvl1pPr marL="0" indent="0">
              <a:buNone/>
              <a:defRPr sz="3601">
                <a:solidFill>
                  <a:srgbClr val="2F2F2F"/>
                </a:solidFill>
                <a:latin typeface="Consolas" panose="020B0609020204030204" pitchFamily="49" charset="0"/>
                <a:cs typeface="Consolas" panose="020B0609020204030204" pitchFamily="49" charset="0"/>
              </a:defRPr>
            </a:lvl1pPr>
            <a:lvl2pPr marL="519692" indent="0">
              <a:buNone/>
              <a:defRPr sz="35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876675" indent="0">
              <a:buNone/>
              <a:defRPr sz="2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1221517" indent="0">
              <a:buNone/>
              <a:defRPr sz="26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576072" indent="0">
              <a:buNone/>
              <a:defRPr sz="26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11363328" y="3564469"/>
            <a:ext cx="6050758" cy="554126"/>
          </a:xfrm>
        </p:spPr>
        <p:txBody>
          <a:bodyPr wrap="square">
            <a:spAutoFit/>
          </a:bodyPr>
          <a:lstStyle>
            <a:lvl1pPr marL="0" indent="0">
              <a:lnSpc>
                <a:spcPct val="100000"/>
              </a:lnSpc>
              <a:spcBef>
                <a:spcPts val="899"/>
              </a:spcBef>
              <a:spcAft>
                <a:spcPts val="0"/>
              </a:spcAft>
              <a:buNone/>
              <a:defRPr sz="3601"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90"/>
              </a:spcBef>
              <a:spcAft>
                <a:spcPts val="90"/>
              </a:spcAft>
              <a:buNone/>
              <a:defRPr sz="3601" b="0" i="0">
                <a:solidFill>
                  <a:srgbClr val="2F2F2F"/>
                </a:solidFill>
                <a:latin typeface="Segoe UI" panose="020B0502040204020203" pitchFamily="34" charset="0"/>
                <a:cs typeface="Segoe UI" panose="020B0502040204020203" pitchFamily="34" charset="0"/>
              </a:defRPr>
            </a:lvl2pPr>
            <a:lvl3pPr marL="685614" indent="0">
              <a:buNone/>
              <a:defRPr/>
            </a:lvl3pPr>
            <a:lvl4pPr marL="1028423" indent="0">
              <a:buNone/>
              <a:defRPr/>
            </a:lvl4pPr>
            <a:lvl5pPr marL="1371233" indent="0">
              <a:buNone/>
              <a:defRPr/>
            </a:lvl5pPr>
          </a:lstStyle>
          <a:p>
            <a:pPr lvl="0"/>
            <a:r>
              <a:rPr lang="en-US"/>
              <a:t>Click to edit text</a:t>
            </a:r>
          </a:p>
        </p:txBody>
      </p:sp>
    </p:spTree>
    <p:extLst>
      <p:ext uri="{BB962C8B-B14F-4D97-AF65-F5344CB8AC3E}">
        <p14:creationId xmlns:p14="http://schemas.microsoft.com/office/powerpoint/2010/main" val="345095137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769" userDrawn="1">
          <p15:clr>
            <a:srgbClr val="5ACBF0"/>
          </p15:clr>
        </p15:guide>
        <p15:guide id="2" orient="horz" pos="1163" userDrawn="1">
          <p15:clr>
            <a:srgbClr val="5ACBF0"/>
          </p15:clr>
        </p15:guide>
        <p15:guide id="4" orient="horz" pos="2238" userDrawn="1">
          <p15:clr>
            <a:srgbClr val="5ACBF0"/>
          </p15:clr>
        </p15:guide>
        <p15:guide id="6" pos="6604" userDrawn="1">
          <p15:clr>
            <a:srgbClr val="5ACBF0"/>
          </p15:clr>
        </p15:guide>
        <p15:guide id="7" pos="6053" userDrawn="1">
          <p15:clr>
            <a:srgbClr val="5ACBF0"/>
          </p15:clr>
        </p15:guide>
        <p15:guide id="8" pos="7158" userDrawn="1">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Quote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357567" y="2755911"/>
            <a:ext cx="14056520" cy="7856087"/>
          </a:xfrm>
          <a:noFill/>
        </p:spPr>
        <p:txBody>
          <a:bodyPr wrap="square" lIns="0" tIns="0" rIns="0" bIns="0" anchor="b" anchorCtr="0">
            <a:norm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357567" y="11799984"/>
            <a:ext cx="14056520" cy="507960"/>
          </a:xfrm>
          <a:noFill/>
        </p:spPr>
        <p:txBody>
          <a:bodyPr wrap="square" lIns="0" tIns="0" rIns="0" bIns="0">
            <a:spAutoFit/>
          </a:bodyPr>
          <a:lstStyle>
            <a:lvl1pPr marL="0" indent="0">
              <a:spcBef>
                <a:spcPts val="0"/>
              </a:spcBef>
              <a:spcAft>
                <a:spcPts val="0"/>
              </a:spcAft>
              <a:buFont typeface="Arial" panose="020B0604020202020204" pitchFamily="34" charset="0"/>
              <a:buNone/>
              <a:defRPr sz="3301"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357567" y="12883717"/>
            <a:ext cx="14056520" cy="507960"/>
          </a:xfrm>
          <a:noFill/>
        </p:spPr>
        <p:txBody>
          <a:bodyPr wrap="square" lIns="0" tIns="0" rIns="0" bIns="0">
            <a:spAutoFit/>
          </a:bodyPr>
          <a:lstStyle>
            <a:lvl1pPr marL="0" indent="0">
              <a:spcBef>
                <a:spcPts val="0"/>
              </a:spcBef>
              <a:spcAft>
                <a:spcPts val="0"/>
              </a:spcAft>
              <a:buFont typeface="Arial" panose="020B0604020202020204" pitchFamily="34" charset="0"/>
              <a:buNone/>
              <a:defRPr sz="3301" spc="0" baseline="0">
                <a:solidFill>
                  <a:schemeClr val="tx1"/>
                </a:solidFill>
                <a:latin typeface="+mn-lt"/>
              </a:defRPr>
            </a:lvl1pPr>
          </a:lstStyle>
          <a:p>
            <a:pPr lvl="0"/>
            <a:r>
              <a:rPr lang="en-US"/>
              <a:t>Company or position</a:t>
            </a:r>
          </a:p>
        </p:txBody>
      </p:sp>
      <p:sp>
        <p:nvSpPr>
          <p:cNvPr id="12" name="Freeform: Shape 11">
            <a:extLst>
              <a:ext uri="{FF2B5EF4-FFF2-40B4-BE49-F238E27FC236}">
                <a16:creationId xmlns:a16="http://schemas.microsoft.com/office/drawing/2014/main" id="{B7906C05-2D3A-4EE1-8C05-624CD0DA8D38}"/>
              </a:ext>
            </a:extLst>
          </p:cNvPr>
          <p:cNvSpPr>
            <a:spLocks/>
          </p:cNvSpPr>
          <p:nvPr userDrawn="1"/>
        </p:nvSpPr>
        <p:spPr bwMode="auto">
          <a:xfrm>
            <a:off x="854868" y="2794008"/>
            <a:ext cx="1905000" cy="3022601"/>
          </a:xfrm>
          <a:custGeom>
            <a:avLst/>
            <a:gdLst>
              <a:gd name="connsiteX0" fmla="*/ 730250 w 1270000"/>
              <a:gd name="connsiteY0" fmla="*/ 0 h 1133475"/>
              <a:gd name="connsiteX1" fmla="*/ 1270000 w 1270000"/>
              <a:gd name="connsiteY1" fmla="*/ 0 h 1133475"/>
              <a:gd name="connsiteX2" fmla="*/ 1270000 w 1270000"/>
              <a:gd name="connsiteY2" fmla="*/ 566949 h 1133475"/>
              <a:gd name="connsiteX3" fmla="*/ 1029312 w 1270000"/>
              <a:gd name="connsiteY3" fmla="*/ 566949 h 1133475"/>
              <a:gd name="connsiteX4" fmla="*/ 1085148 w 1270000"/>
              <a:gd name="connsiteY4" fmla="*/ 773266 h 1133475"/>
              <a:gd name="connsiteX5" fmla="*/ 1270000 w 1270000"/>
              <a:gd name="connsiteY5" fmla="*/ 865432 h 1133475"/>
              <a:gd name="connsiteX6" fmla="*/ 1270000 w 1270000"/>
              <a:gd name="connsiteY6" fmla="*/ 1133475 h 1133475"/>
              <a:gd name="connsiteX7" fmla="*/ 988281 w 1270000"/>
              <a:gd name="connsiteY7" fmla="*/ 1045537 h 1133475"/>
              <a:gd name="connsiteX8" fmla="*/ 825425 w 1270000"/>
              <a:gd name="connsiteY8" fmla="*/ 897986 h 1133475"/>
              <a:gd name="connsiteX9" fmla="*/ 749285 w 1270000"/>
              <a:gd name="connsiteY9" fmla="*/ 702239 h 1133475"/>
              <a:gd name="connsiteX10" fmla="*/ 730250 w 1270000"/>
              <a:gd name="connsiteY10" fmla="*/ 471401 h 1133475"/>
              <a:gd name="connsiteX11" fmla="*/ 0 w 1270000"/>
              <a:gd name="connsiteY11" fmla="*/ 0 h 1133475"/>
              <a:gd name="connsiteX12" fmla="*/ 538163 w 1270000"/>
              <a:gd name="connsiteY12" fmla="*/ 0 h 1133475"/>
              <a:gd name="connsiteX13" fmla="*/ 538163 w 1270000"/>
              <a:gd name="connsiteY13" fmla="*/ 566949 h 1133475"/>
              <a:gd name="connsiteX14" fmla="*/ 297283 w 1270000"/>
              <a:gd name="connsiteY14" fmla="*/ 566949 h 1133475"/>
              <a:gd name="connsiteX15" fmla="*/ 353262 w 1270000"/>
              <a:gd name="connsiteY15" fmla="*/ 773266 h 1133475"/>
              <a:gd name="connsiteX16" fmla="*/ 538163 w 1270000"/>
              <a:gd name="connsiteY16" fmla="*/ 865432 h 1133475"/>
              <a:gd name="connsiteX17" fmla="*/ 538163 w 1270000"/>
              <a:gd name="connsiteY17" fmla="*/ 1133475 h 1133475"/>
              <a:gd name="connsiteX18" fmla="*/ 256147 w 1270000"/>
              <a:gd name="connsiteY18" fmla="*/ 1045537 h 1133475"/>
              <a:gd name="connsiteX19" fmla="*/ 92875 w 1270000"/>
              <a:gd name="connsiteY19" fmla="*/ 897986 h 1133475"/>
              <a:gd name="connsiteX20" fmla="*/ 16539 w 1270000"/>
              <a:gd name="connsiteY20" fmla="*/ 702239 h 1133475"/>
              <a:gd name="connsiteX21" fmla="*/ 0 w 1270000"/>
              <a:gd name="connsiteY21" fmla="*/ 563144 h 113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70000" h="1133475">
                <a:moveTo>
                  <a:pt x="730250" y="0"/>
                </a:moveTo>
                <a:lnTo>
                  <a:pt x="1270000" y="0"/>
                </a:lnTo>
                <a:lnTo>
                  <a:pt x="1270000" y="566949"/>
                </a:lnTo>
                <a:lnTo>
                  <a:pt x="1029312" y="566949"/>
                </a:lnTo>
                <a:cubicBezTo>
                  <a:pt x="1029312" y="656156"/>
                  <a:pt x="1050039" y="721687"/>
                  <a:pt x="1085148" y="773266"/>
                </a:cubicBezTo>
                <a:cubicBezTo>
                  <a:pt x="1120258" y="824422"/>
                  <a:pt x="1182016" y="855285"/>
                  <a:pt x="1270000" y="865432"/>
                </a:cubicBezTo>
                <a:lnTo>
                  <a:pt x="1270000" y="1133475"/>
                </a:lnTo>
                <a:cubicBezTo>
                  <a:pt x="1152406" y="1114873"/>
                  <a:pt x="1058499" y="1085701"/>
                  <a:pt x="988281" y="1045537"/>
                </a:cubicBezTo>
                <a:cubicBezTo>
                  <a:pt x="918063" y="1005795"/>
                  <a:pt x="863496" y="956330"/>
                  <a:pt x="825425" y="897986"/>
                </a:cubicBezTo>
                <a:cubicBezTo>
                  <a:pt x="787355" y="839220"/>
                  <a:pt x="761975" y="774112"/>
                  <a:pt x="749285" y="702239"/>
                </a:cubicBezTo>
                <a:cubicBezTo>
                  <a:pt x="736595" y="630366"/>
                  <a:pt x="730250" y="553420"/>
                  <a:pt x="730250" y="471401"/>
                </a:cubicBezTo>
                <a:close/>
                <a:moveTo>
                  <a:pt x="0" y="0"/>
                </a:moveTo>
                <a:lnTo>
                  <a:pt x="538163" y="0"/>
                </a:lnTo>
                <a:lnTo>
                  <a:pt x="538163" y="566949"/>
                </a:lnTo>
                <a:lnTo>
                  <a:pt x="297283" y="566949"/>
                </a:lnTo>
                <a:cubicBezTo>
                  <a:pt x="297283" y="655310"/>
                  <a:pt x="317639" y="721687"/>
                  <a:pt x="353262" y="773266"/>
                </a:cubicBezTo>
                <a:cubicBezTo>
                  <a:pt x="388461" y="824422"/>
                  <a:pt x="449954" y="855285"/>
                  <a:pt x="538163" y="865432"/>
                </a:cubicBezTo>
                <a:lnTo>
                  <a:pt x="538163" y="1133475"/>
                </a:lnTo>
                <a:cubicBezTo>
                  <a:pt x="420692" y="1114873"/>
                  <a:pt x="326545" y="1085701"/>
                  <a:pt x="256147" y="1045537"/>
                </a:cubicBezTo>
                <a:cubicBezTo>
                  <a:pt x="185325" y="1005795"/>
                  <a:pt x="131042" y="956330"/>
                  <a:pt x="92875" y="897986"/>
                </a:cubicBezTo>
                <a:cubicBezTo>
                  <a:pt x="54707" y="839220"/>
                  <a:pt x="29262" y="774112"/>
                  <a:pt x="16539" y="702239"/>
                </a:cubicBezTo>
                <a:cubicBezTo>
                  <a:pt x="8482" y="657847"/>
                  <a:pt x="2969" y="611341"/>
                  <a:pt x="0" y="563144"/>
                </a:cubicBezTo>
                <a:close/>
              </a:path>
            </a:pathLst>
          </a:custGeom>
          <a:gradFill>
            <a:gsLst>
              <a:gs pos="0">
                <a:srgbClr val="50E6FF"/>
              </a:gs>
              <a:gs pos="100000">
                <a:srgbClr val="D59DFF"/>
              </a:gs>
            </a:gsLst>
            <a:lin ang="2400000" scaled="0"/>
          </a:gradFill>
          <a:ln>
            <a:noFill/>
            <a:headEnd type="none" w="med" len="med"/>
            <a:tailEnd type="none" w="med" len="med"/>
          </a:ln>
          <a:effectLst>
            <a:outerShdw blurRad="355600" dist="190500" dir="5400000" sx="101000" sy="101000" algn="ctr" rotWithShape="0">
              <a:srgbClr val="000000">
                <a:alpha val="27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lvl="0" defTabSz="1398752" fontAlgn="base">
              <a:spcBef>
                <a:spcPct val="0"/>
              </a:spcBef>
              <a:spcAft>
                <a:spcPct val="0"/>
              </a:spcAft>
            </a:pPr>
            <a:endParaRPr lang="en-US" sz="3000">
              <a:solidFill>
                <a:srgbClr val="FFFFFF"/>
              </a:solidFill>
              <a:cs typeface="Segoe UI" pitchFamily="34" charset="0"/>
            </a:endParaRPr>
          </a:p>
        </p:txBody>
      </p:sp>
    </p:spTree>
    <p:extLst>
      <p:ext uri="{BB962C8B-B14F-4D97-AF65-F5344CB8AC3E}">
        <p14:creationId xmlns:p14="http://schemas.microsoft.com/office/powerpoint/2010/main" val="39836622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guide id="4" orient="horz" pos="6681" userDrawn="1">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Quote ocea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355182" y="2748423"/>
            <a:ext cx="14056520" cy="7856087"/>
          </a:xfrm>
          <a:noFill/>
        </p:spPr>
        <p:txBody>
          <a:bodyPr wrap="square" lIns="0" tIns="0" rIns="0" bIns="0" anchor="b" anchorCtr="0">
            <a:norm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355182" y="11792496"/>
            <a:ext cx="14056520" cy="507960"/>
          </a:xfrm>
          <a:noFill/>
        </p:spPr>
        <p:txBody>
          <a:bodyPr wrap="square" lIns="0" tIns="0" rIns="0" bIns="0">
            <a:spAutoFit/>
          </a:bodyPr>
          <a:lstStyle>
            <a:lvl1pPr marL="0" indent="0">
              <a:spcBef>
                <a:spcPts val="0"/>
              </a:spcBef>
              <a:spcAft>
                <a:spcPts val="0"/>
              </a:spcAft>
              <a:buFont typeface="Arial" panose="020B0604020202020204" pitchFamily="34" charset="0"/>
              <a:buNone/>
              <a:defRPr sz="3301"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355182" y="12876229"/>
            <a:ext cx="14056520" cy="507960"/>
          </a:xfrm>
          <a:noFill/>
        </p:spPr>
        <p:txBody>
          <a:bodyPr wrap="square" lIns="0" tIns="0" rIns="0" bIns="0">
            <a:spAutoFit/>
          </a:bodyPr>
          <a:lstStyle>
            <a:lvl1pPr marL="0" indent="0">
              <a:spcBef>
                <a:spcPts val="0"/>
              </a:spcBef>
              <a:spcAft>
                <a:spcPts val="0"/>
              </a:spcAft>
              <a:buFont typeface="Arial" panose="020B0604020202020204" pitchFamily="34" charset="0"/>
              <a:buNone/>
              <a:defRPr sz="3301" spc="0" baseline="0">
                <a:solidFill>
                  <a:schemeClr val="tx1"/>
                </a:solidFill>
                <a:latin typeface="+mn-lt"/>
              </a:defRPr>
            </a:lvl1pPr>
          </a:lstStyle>
          <a:p>
            <a:pPr lvl="0"/>
            <a:r>
              <a:rPr lang="en-US"/>
              <a:t>Company or position</a:t>
            </a:r>
          </a:p>
        </p:txBody>
      </p:sp>
      <p:pic>
        <p:nvPicPr>
          <p:cNvPr id="6" name="Picture 5">
            <a:extLst>
              <a:ext uri="{FF2B5EF4-FFF2-40B4-BE49-F238E27FC236}">
                <a16:creationId xmlns:a16="http://schemas.microsoft.com/office/drawing/2014/main" id="{E48B7899-CB4D-47CD-A953-8FAD549121F1}"/>
              </a:ext>
            </a:extLst>
          </p:cNvPr>
          <p:cNvPicPr>
            <a:picLocks noChangeAspect="1"/>
          </p:cNvPicPr>
          <p:nvPr userDrawn="1"/>
        </p:nvPicPr>
        <p:blipFill>
          <a:blip r:embed="rId2"/>
          <a:stretch>
            <a:fillRect/>
          </a:stretch>
        </p:blipFill>
        <p:spPr bwMode="black">
          <a:xfrm>
            <a:off x="823803" y="2755902"/>
            <a:ext cx="2333735" cy="3714507"/>
          </a:xfrm>
          <a:prstGeom prst="rect">
            <a:avLst/>
          </a:prstGeom>
        </p:spPr>
      </p:pic>
    </p:spTree>
    <p:extLst>
      <p:ext uri="{BB962C8B-B14F-4D97-AF65-F5344CB8AC3E}">
        <p14:creationId xmlns:p14="http://schemas.microsoft.com/office/powerpoint/2010/main" val="38095541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guide id="4" orient="horz" pos="6681" userDrawn="1">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Quote violet">
    <p:bg>
      <p:bgPr>
        <a:solidFill>
          <a:schemeClr val="accent2"/>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66B4EC0E-1A04-488E-9DE2-3E485E0F7BD5}"/>
              </a:ext>
            </a:extLst>
          </p:cNvPr>
          <p:cNvSpPr>
            <a:spLocks noGrp="1"/>
          </p:cNvSpPr>
          <p:nvPr>
            <p:ph type="title" hasCustomPrompt="1"/>
          </p:nvPr>
        </p:nvSpPr>
        <p:spPr>
          <a:xfrm>
            <a:off x="3355182" y="2748423"/>
            <a:ext cx="14056520" cy="7856087"/>
          </a:xfrm>
          <a:noFill/>
        </p:spPr>
        <p:txBody>
          <a:bodyPr wrap="square" lIns="0" tIns="0" rIns="0" bIns="0" anchor="b" anchorCtr="0">
            <a:norm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a:t>Quote text</a:t>
            </a:r>
          </a:p>
        </p:txBody>
      </p:sp>
      <p:sp>
        <p:nvSpPr>
          <p:cNvPr id="9" name="Text Placeholder 4">
            <a:extLst>
              <a:ext uri="{FF2B5EF4-FFF2-40B4-BE49-F238E27FC236}">
                <a16:creationId xmlns:a16="http://schemas.microsoft.com/office/drawing/2014/main" id="{FCC19D23-D1E4-4510-8049-F818AF4AC73B}"/>
              </a:ext>
            </a:extLst>
          </p:cNvPr>
          <p:cNvSpPr>
            <a:spLocks noGrp="1"/>
          </p:cNvSpPr>
          <p:nvPr>
            <p:ph type="body" sz="quarter" idx="12" hasCustomPrompt="1"/>
          </p:nvPr>
        </p:nvSpPr>
        <p:spPr>
          <a:xfrm>
            <a:off x="3355182" y="11792496"/>
            <a:ext cx="14056520" cy="507960"/>
          </a:xfrm>
          <a:noFill/>
        </p:spPr>
        <p:txBody>
          <a:bodyPr wrap="square" lIns="0" tIns="0" rIns="0" bIns="0">
            <a:spAutoFit/>
          </a:bodyPr>
          <a:lstStyle>
            <a:lvl1pPr marL="0" indent="0">
              <a:spcBef>
                <a:spcPts val="0"/>
              </a:spcBef>
              <a:spcAft>
                <a:spcPts val="0"/>
              </a:spcAft>
              <a:buFont typeface="Arial" panose="020B0604020202020204" pitchFamily="34" charset="0"/>
              <a:buNone/>
              <a:defRPr sz="3301" spc="0" baseline="0">
                <a:solidFill>
                  <a:schemeClr val="tx1"/>
                </a:solidFill>
                <a:latin typeface="+mn-lt"/>
              </a:defRPr>
            </a:lvl1pPr>
          </a:lstStyle>
          <a:p>
            <a:pPr lvl="0"/>
            <a:r>
              <a:rPr lang="en-US"/>
              <a:t>Name</a:t>
            </a:r>
          </a:p>
        </p:txBody>
      </p:sp>
      <p:sp>
        <p:nvSpPr>
          <p:cNvPr id="10" name="Text Placeholder 4">
            <a:extLst>
              <a:ext uri="{FF2B5EF4-FFF2-40B4-BE49-F238E27FC236}">
                <a16:creationId xmlns:a16="http://schemas.microsoft.com/office/drawing/2014/main" id="{9C33B5F3-01CE-4749-9431-1FBF746009EB}"/>
              </a:ext>
            </a:extLst>
          </p:cNvPr>
          <p:cNvSpPr>
            <a:spLocks noGrp="1"/>
          </p:cNvSpPr>
          <p:nvPr>
            <p:ph type="body" sz="quarter" idx="13" hasCustomPrompt="1"/>
          </p:nvPr>
        </p:nvSpPr>
        <p:spPr>
          <a:xfrm>
            <a:off x="3355182" y="12876229"/>
            <a:ext cx="14056520" cy="507960"/>
          </a:xfrm>
          <a:noFill/>
        </p:spPr>
        <p:txBody>
          <a:bodyPr wrap="square" lIns="0" tIns="0" rIns="0" bIns="0">
            <a:spAutoFit/>
          </a:bodyPr>
          <a:lstStyle>
            <a:lvl1pPr marL="0" indent="0">
              <a:spcBef>
                <a:spcPts val="0"/>
              </a:spcBef>
              <a:spcAft>
                <a:spcPts val="0"/>
              </a:spcAft>
              <a:buFont typeface="Arial" panose="020B0604020202020204" pitchFamily="34" charset="0"/>
              <a:buNone/>
              <a:defRPr sz="3301" spc="0" baseline="0">
                <a:solidFill>
                  <a:schemeClr val="tx1"/>
                </a:solidFill>
                <a:latin typeface="+mn-lt"/>
              </a:defRPr>
            </a:lvl1pPr>
          </a:lstStyle>
          <a:p>
            <a:pPr lvl="0"/>
            <a:r>
              <a:rPr lang="en-US"/>
              <a:t>Company or position</a:t>
            </a:r>
          </a:p>
        </p:txBody>
      </p:sp>
      <p:pic>
        <p:nvPicPr>
          <p:cNvPr id="6" name="Picture 5">
            <a:extLst>
              <a:ext uri="{FF2B5EF4-FFF2-40B4-BE49-F238E27FC236}">
                <a16:creationId xmlns:a16="http://schemas.microsoft.com/office/drawing/2014/main" id="{350AB3FA-3405-4169-9479-480C4E8FE5D9}"/>
              </a:ext>
            </a:extLst>
          </p:cNvPr>
          <p:cNvPicPr>
            <a:picLocks noChangeAspect="1"/>
          </p:cNvPicPr>
          <p:nvPr userDrawn="1"/>
        </p:nvPicPr>
        <p:blipFill>
          <a:blip r:embed="rId2"/>
          <a:stretch>
            <a:fillRect/>
          </a:stretch>
        </p:blipFill>
        <p:spPr bwMode="black">
          <a:xfrm>
            <a:off x="823803" y="2755902"/>
            <a:ext cx="2333735" cy="3714507"/>
          </a:xfrm>
          <a:prstGeom prst="rect">
            <a:avLst/>
          </a:prstGeom>
        </p:spPr>
      </p:pic>
    </p:spTree>
    <p:extLst>
      <p:ext uri="{BB962C8B-B14F-4D97-AF65-F5344CB8AC3E}">
        <p14:creationId xmlns:p14="http://schemas.microsoft.com/office/powerpoint/2010/main" val="15868778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guide id="4" orient="horz" pos="6681" userDrawn="1">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Alternate quote">
    <p:bg>
      <p:bgPr>
        <a:solidFill>
          <a:srgbClr val="EAE4DC"/>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5E78741-2E92-4352-847E-7E79AA3BEDE7}"/>
              </a:ext>
            </a:extLst>
          </p:cNvPr>
          <p:cNvSpPr/>
          <p:nvPr userDrawn="1"/>
        </p:nvSpPr>
        <p:spPr bwMode="auto">
          <a:xfrm>
            <a:off x="2" y="1"/>
            <a:ext cx="6096001" cy="1828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algn="l" defTabSz="1398752" fontAlgn="base">
              <a:spcBef>
                <a:spcPct val="0"/>
              </a:spcBef>
              <a:spcAft>
                <a:spcPct val="0"/>
              </a:spcAft>
            </a:pPr>
            <a:endParaRPr lang="en-US" sz="3000" err="1">
              <a:solidFill>
                <a:srgbClr val="FFFFFF"/>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40156270-9C86-4171-BEB2-C0F0D7A6B76A}"/>
              </a:ext>
            </a:extLst>
          </p:cNvPr>
          <p:cNvSpPr/>
          <p:nvPr userDrawn="1"/>
        </p:nvSpPr>
        <p:spPr bwMode="auto">
          <a:xfrm>
            <a:off x="1600206" y="4329407"/>
            <a:ext cx="15811499" cy="11246765"/>
          </a:xfrm>
          <a:prstGeom prst="rect">
            <a:avLst/>
          </a:prstGeom>
          <a:solidFill>
            <a:schemeClr val="bg1"/>
          </a:solidFill>
          <a:ln>
            <a:noFill/>
            <a:headEnd type="none" w="med" len="med"/>
            <a:tailEnd type="none" w="med" len="med"/>
          </a:ln>
          <a:effectLst>
            <a:outerShdw blurRad="355600" dist="190500" dir="5400000" sx="101000" sy="101000" algn="ctr" rotWithShape="0">
              <a:srgbClr val="000000">
                <a:alpha val="11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algn="l" defTabSz="1398752" fontAlgn="base">
              <a:spcBef>
                <a:spcPct val="0"/>
              </a:spcBef>
              <a:spcAft>
                <a:spcPct val="0"/>
              </a:spcAft>
            </a:pPr>
            <a:endParaRPr lang="en-US" sz="3000" err="1">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1600205" y="5844154"/>
            <a:ext cx="15087599" cy="5854386"/>
          </a:xfrm>
          <a:noFill/>
        </p:spPr>
        <p:txBody>
          <a:bodyPr wrap="square" lIns="457200" tIns="0" rIns="182880" bIns="0" anchor="b" anchorCtr="0">
            <a:normAutofit/>
          </a:bodyPr>
          <a:lstStyle>
            <a:lvl1pPr algn="l" defTabSz="1399156" rtl="0" eaLnBrk="1" latinLnBrk="0" hangingPunct="1">
              <a:lnSpc>
                <a:spcPct val="90000"/>
              </a:lnSpc>
              <a:spcBef>
                <a:spcPct val="0"/>
              </a:spcBef>
              <a:buNone/>
              <a:defRPr lang="en-US" sz="4200" b="0" kern="1200" cap="none" spc="-77"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1600204" y="12547707"/>
            <a:ext cx="15085324" cy="507960"/>
          </a:xfrm>
          <a:noFill/>
        </p:spPr>
        <p:txBody>
          <a:bodyPr wrap="square" lIns="457200" tIns="0" rIns="182880" bIns="0">
            <a:spAutoFit/>
          </a:bodyPr>
          <a:lstStyle>
            <a:lvl1pPr marL="0" indent="0">
              <a:spcBef>
                <a:spcPts val="0"/>
              </a:spcBef>
              <a:spcAft>
                <a:spcPts val="0"/>
              </a:spcAft>
              <a:buFont typeface="Arial" panose="020B0604020202020204" pitchFamily="34" charset="0"/>
              <a:buNone/>
              <a:defRPr sz="3301"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1600204" y="13631438"/>
            <a:ext cx="15085324" cy="507960"/>
          </a:xfrm>
          <a:noFill/>
        </p:spPr>
        <p:txBody>
          <a:bodyPr wrap="square" lIns="457200" tIns="0" rIns="182880" bIns="0">
            <a:spAutoFit/>
          </a:bodyPr>
          <a:lstStyle>
            <a:lvl1pPr marL="0" indent="0">
              <a:spcBef>
                <a:spcPts val="0"/>
              </a:spcBef>
              <a:spcAft>
                <a:spcPts val="0"/>
              </a:spcAft>
              <a:buFont typeface="Arial" panose="020B0604020202020204" pitchFamily="34" charset="0"/>
              <a:buNone/>
              <a:defRPr sz="3301" spc="0" baseline="0">
                <a:solidFill>
                  <a:schemeClr val="tx1"/>
                </a:solidFill>
                <a:latin typeface="+mn-lt"/>
              </a:defRPr>
            </a:lvl1pPr>
          </a:lstStyle>
          <a:p>
            <a:pPr lvl="0"/>
            <a:r>
              <a:rPr lang="en-US"/>
              <a:t>Company or position</a:t>
            </a:r>
          </a:p>
        </p:txBody>
      </p:sp>
      <p:sp>
        <p:nvSpPr>
          <p:cNvPr id="12" name="Rectangle 11">
            <a:extLst>
              <a:ext uri="{FF2B5EF4-FFF2-40B4-BE49-F238E27FC236}">
                <a16:creationId xmlns:a16="http://schemas.microsoft.com/office/drawing/2014/main" id="{B5CAA7F6-8C5E-4C0C-9380-3938313CCE9B}"/>
              </a:ext>
            </a:extLst>
          </p:cNvPr>
          <p:cNvSpPr/>
          <p:nvPr userDrawn="1"/>
        </p:nvSpPr>
        <p:spPr bwMode="auto">
          <a:xfrm>
            <a:off x="876301" y="2311850"/>
            <a:ext cx="2190751" cy="3901440"/>
          </a:xfrm>
          <a:prstGeom prst="rect">
            <a:avLst/>
          </a:prstGeom>
          <a:gradFill>
            <a:gsLst>
              <a:gs pos="1000">
                <a:srgbClr val="50E6FF">
                  <a:alpha val="90000"/>
                </a:srgbClr>
              </a:gs>
              <a:gs pos="100000">
                <a:srgbClr val="D59DFF">
                  <a:alpha val="90000"/>
                </a:srgbClr>
              </a:gs>
            </a:gsLst>
            <a:lin ang="2400000" scaled="0"/>
          </a:gradFill>
          <a:ln>
            <a:noFill/>
            <a:headEnd type="none" w="med" len="med"/>
            <a:tailEnd type="none" w="med" len="med"/>
          </a:ln>
          <a:effectLst>
            <a:outerShdw blurRad="355600" dist="190500" dir="5400000" sx="101000" sy="101000" algn="ctr" rotWithShape="0">
              <a:srgbClr val="000000">
                <a:alpha val="27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lvl="0" defTabSz="1398752" fontAlgn="base">
              <a:spcBef>
                <a:spcPct val="0"/>
              </a:spcBef>
              <a:spcAft>
                <a:spcPct val="0"/>
              </a:spcAft>
            </a:pPr>
            <a:endParaRPr lang="en-US" sz="3000" err="1">
              <a:solidFill>
                <a:srgbClr val="FFFFFF"/>
              </a:solidFill>
              <a:ea typeface="Segoe UI" pitchFamily="34" charset="0"/>
              <a:cs typeface="Segoe UI" pitchFamily="34" charset="0"/>
            </a:endParaRPr>
          </a:p>
        </p:txBody>
      </p:sp>
      <p:pic>
        <p:nvPicPr>
          <p:cNvPr id="14" name="Picture 13">
            <a:extLst>
              <a:ext uri="{FF2B5EF4-FFF2-40B4-BE49-F238E27FC236}">
                <a16:creationId xmlns:a16="http://schemas.microsoft.com/office/drawing/2014/main" id="{0D984DC6-2262-41BA-8742-20A3565F58FA}"/>
              </a:ext>
            </a:extLst>
          </p:cNvPr>
          <p:cNvPicPr>
            <a:picLocks noChangeAspect="1"/>
          </p:cNvPicPr>
          <p:nvPr userDrawn="1"/>
        </p:nvPicPr>
        <p:blipFill>
          <a:blip r:embed="rId2"/>
          <a:stretch>
            <a:fillRect/>
          </a:stretch>
        </p:blipFill>
        <p:spPr>
          <a:xfrm>
            <a:off x="1293810" y="3259215"/>
            <a:ext cx="1618631" cy="2584929"/>
          </a:xfrm>
          <a:prstGeom prst="rect">
            <a:avLst/>
          </a:prstGeom>
        </p:spPr>
      </p:pic>
    </p:spTree>
    <p:extLst>
      <p:ext uri="{BB962C8B-B14F-4D97-AF65-F5344CB8AC3E}">
        <p14:creationId xmlns:p14="http://schemas.microsoft.com/office/powerpoint/2010/main" val="29831915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guide id="4" orient="horz" pos="6681" userDrawn="1">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emo slide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7824" y="8670299"/>
            <a:ext cx="13716000" cy="747897"/>
          </a:xfrm>
          <a:noFill/>
        </p:spPr>
        <p:txBody>
          <a:bodyPr lIns="0" tIns="0" rIns="0" bIns="0" anchor="b" anchorCtr="0">
            <a:sp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877824" y="10606184"/>
            <a:ext cx="13716000" cy="507960"/>
          </a:xfrm>
          <a:noFill/>
        </p:spPr>
        <p:txBody>
          <a:bodyPr lIns="0" tIns="0" rIns="0" bIns="0">
            <a:spAutoFit/>
          </a:bodyPr>
          <a:lstStyle>
            <a:lvl1pPr marL="0" indent="0">
              <a:spcBef>
                <a:spcPts val="0"/>
              </a:spcBef>
              <a:spcAft>
                <a:spcPts val="0"/>
              </a:spcAft>
              <a:buFont typeface="Arial" panose="020B0604020202020204" pitchFamily="34" charset="0"/>
              <a:buNone/>
              <a:defRPr sz="3301"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guide id="4" orient="horz" pos="6681" userDrawn="1">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Demo slide ocea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7824" y="8670299"/>
            <a:ext cx="13716000" cy="747897"/>
          </a:xfrm>
          <a:noFill/>
        </p:spPr>
        <p:txBody>
          <a:bodyPr lIns="0" tIns="0" rIns="0" bIns="0" anchor="b" anchorCtr="0">
            <a:sp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877824" y="10606184"/>
            <a:ext cx="13716000" cy="507960"/>
          </a:xfrm>
          <a:noFill/>
        </p:spPr>
        <p:txBody>
          <a:bodyPr lIns="0" tIns="0" rIns="0" bIns="0">
            <a:spAutoFit/>
          </a:bodyPr>
          <a:lstStyle>
            <a:lvl1pPr marL="0" indent="0">
              <a:spcBef>
                <a:spcPts val="0"/>
              </a:spcBef>
              <a:spcAft>
                <a:spcPts val="0"/>
              </a:spcAft>
              <a:buFont typeface="Arial" panose="020B0604020202020204" pitchFamily="34" charset="0"/>
              <a:buNone/>
              <a:defRPr sz="3301"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7744055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guide id="4" orient="horz" pos="6681" userDrawn="1">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emo slide violet">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7824" y="8670299"/>
            <a:ext cx="13716000" cy="747897"/>
          </a:xfrm>
          <a:noFill/>
        </p:spPr>
        <p:txBody>
          <a:bodyPr lIns="0" tIns="0" rIns="0" bIns="0" anchor="b" anchorCtr="0">
            <a:sp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877824" y="10606184"/>
            <a:ext cx="13716000" cy="507960"/>
          </a:xfrm>
          <a:noFill/>
        </p:spPr>
        <p:txBody>
          <a:bodyPr lIns="0" tIns="0" rIns="0" bIns="0">
            <a:spAutoFit/>
          </a:bodyPr>
          <a:lstStyle>
            <a:lvl1pPr marL="0" indent="0">
              <a:spcBef>
                <a:spcPts val="0"/>
              </a:spcBef>
              <a:spcAft>
                <a:spcPts val="0"/>
              </a:spcAft>
              <a:buFont typeface="Arial" panose="020B0604020202020204" pitchFamily="34" charset="0"/>
              <a:buNone/>
              <a:defRPr sz="3301"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5722500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guide id="4" orient="horz" pos="6681" userDrawn="1">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ection Title gradient 1">
    <p:bg>
      <p:bgPr>
        <a:gradFill>
          <a:gsLst>
            <a:gs pos="1000">
              <a:srgbClr val="50E6FF"/>
            </a:gs>
            <a:gs pos="99000">
              <a:schemeClr val="accent3"/>
            </a:gs>
          </a:gsLst>
          <a:lin ang="2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7824" y="8677190"/>
            <a:ext cx="13716000" cy="747897"/>
          </a:xfrm>
          <a:noFill/>
        </p:spPr>
        <p:txBody>
          <a:bodyPr lIns="0" tIns="0" rIns="0" bIns="0" anchor="b" anchorCtr="0">
            <a:sp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509857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ection Title gradient 2">
    <p:bg>
      <p:bgPr>
        <a:gradFill>
          <a:gsLst>
            <a:gs pos="1000">
              <a:srgbClr val="FF9349"/>
            </a:gs>
            <a:gs pos="99000">
              <a:srgbClr val="D83B01"/>
            </a:gs>
          </a:gsLst>
          <a:lin ang="2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7824" y="8677190"/>
            <a:ext cx="13716000" cy="747897"/>
          </a:xfrm>
          <a:noFill/>
        </p:spPr>
        <p:txBody>
          <a:bodyPr lIns="0" tIns="0" rIns="0" bIns="0" anchor="b" anchorCtr="0">
            <a:sp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ark title 2">
    <p:bg>
      <p:bgRef idx="1001">
        <a:schemeClr val="bg2"/>
      </p:bgRef>
    </p:bg>
    <p:spTree>
      <p:nvGrpSpPr>
        <p:cNvPr id="1" name=""/>
        <p:cNvGrpSpPr/>
        <p:nvPr/>
      </p:nvGrpSpPr>
      <p:grpSpPr>
        <a:xfrm>
          <a:off x="0" y="0"/>
          <a:ext cx="0" cy="0"/>
          <a:chOff x="0" y="0"/>
          <a:chExt cx="0" cy="0"/>
        </a:xfrm>
      </p:grpSpPr>
      <p:pic>
        <p:nvPicPr>
          <p:cNvPr id="7" name="Dark: Break through barriers">
            <a:extLst>
              <a:ext uri="{FF2B5EF4-FFF2-40B4-BE49-F238E27FC236}">
                <a16:creationId xmlns:a16="http://schemas.microsoft.com/office/drawing/2014/main" id="{DD933C26-17AD-4009-92E5-51D531D61A8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ltGray">
          <a:xfrm>
            <a:off x="8540393" y="778935"/>
            <a:ext cx="9407328" cy="16724113"/>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882401" y="7760775"/>
            <a:ext cx="6251830" cy="1661993"/>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873067" y="10566403"/>
            <a:ext cx="6246875" cy="507960"/>
          </a:xfrm>
          <a:noFill/>
        </p:spPr>
        <p:txBody>
          <a:bodyPr wrap="square" lIns="0" tIns="0" rIns="0" bIns="0">
            <a:spAutoFit/>
          </a:bodyPr>
          <a:lstStyle>
            <a:lvl1pPr marL="0" indent="0">
              <a:spcBef>
                <a:spcPts val="0"/>
              </a:spcBef>
              <a:buNone/>
              <a:defRPr sz="3301" spc="0" baseline="0">
                <a:solidFill>
                  <a:schemeClr val="tx1"/>
                </a:solidFill>
                <a:latin typeface="+mn-lt"/>
                <a:cs typeface="Segoe UI" panose="020B0502040204020203" pitchFamily="34" charset="0"/>
              </a:defRPr>
            </a:lvl1pPr>
          </a:lstStyle>
          <a:p>
            <a:pPr lvl="0"/>
            <a:r>
              <a:rPr lang="en-US"/>
              <a:t>Speaker name or subtitle</a:t>
            </a:r>
          </a:p>
        </p:txBody>
      </p:sp>
      <p:pic>
        <p:nvPicPr>
          <p:cNvPr id="8" name="Picture 7" descr="Graphical user interface&#10;&#10;Description automatically generated with low confidence">
            <a:extLst>
              <a:ext uri="{FF2B5EF4-FFF2-40B4-BE49-F238E27FC236}">
                <a16:creationId xmlns:a16="http://schemas.microsoft.com/office/drawing/2014/main" id="{5FFF0A47-7543-41B6-9868-D5B1EA735187}"/>
              </a:ext>
            </a:extLst>
          </p:cNvPr>
          <p:cNvPicPr>
            <a:picLocks noChangeAspect="1"/>
          </p:cNvPicPr>
          <p:nvPr userDrawn="1"/>
        </p:nvPicPr>
        <p:blipFill rotWithShape="1">
          <a:blip r:embed="rId3"/>
          <a:srcRect l="8251" t="33298" r="8207" b="32992"/>
          <a:stretch/>
        </p:blipFill>
        <p:spPr bwMode="invGray">
          <a:xfrm>
            <a:off x="876303" y="1562101"/>
            <a:ext cx="4282808" cy="771520"/>
          </a:xfrm>
          <a:prstGeom prst="rect">
            <a:avLst/>
          </a:prstGeom>
        </p:spPr>
      </p:pic>
    </p:spTree>
    <p:extLst>
      <p:ext uri="{BB962C8B-B14F-4D97-AF65-F5344CB8AC3E}">
        <p14:creationId xmlns:p14="http://schemas.microsoft.com/office/powerpoint/2010/main" val="38600008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6657" userDrawn="1">
          <p15:clr>
            <a:srgbClr val="5ACBF0"/>
          </p15:clr>
        </p15:guide>
        <p15:guide id="3" pos="5033" userDrawn="1">
          <p15:clr>
            <a:srgbClr val="5ACBF0"/>
          </p15:clr>
        </p15:guide>
        <p15:guide id="5" orient="horz" pos="5760" userDrawn="1">
          <p15:clr>
            <a:srgbClr val="FBAE40"/>
          </p15:clr>
        </p15:guide>
        <p15:guide id="6" orient="horz" pos="5944" userDrawn="1">
          <p15:clr>
            <a:srgbClr val="5ACBF0"/>
          </p15:clr>
        </p15:guide>
        <p15:guide id="7" pos="4494" userDrawn="1">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ection Title gradient 3">
    <p:bg>
      <p:bgPr>
        <a:gradFill>
          <a:gsLst>
            <a:gs pos="99000">
              <a:srgbClr val="831490"/>
            </a:gs>
            <a:gs pos="1000">
              <a:srgbClr val="D59DFF"/>
            </a:gs>
          </a:gsLst>
          <a:lin ang="2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7824" y="8677190"/>
            <a:ext cx="13716000" cy="747897"/>
          </a:xfrm>
          <a:noFill/>
        </p:spPr>
        <p:txBody>
          <a:bodyPr lIns="0" tIns="0" rIns="0" bIns="0" anchor="b" anchorCtr="0">
            <a:sp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503582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191" userDrawn="1">
          <p15:clr>
            <a:srgbClr val="5ACBF0"/>
          </p15:clr>
        </p15:guide>
        <p15:guide id="3" orient="horz" pos="5095" userDrawn="1">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ection title graphic 1">
    <p:bg>
      <p:bgRef idx="1001">
        <a:schemeClr val="bg2"/>
      </p:bgRef>
    </p:bg>
    <p:spTree>
      <p:nvGrpSpPr>
        <p:cNvPr id="1" name=""/>
        <p:cNvGrpSpPr/>
        <p:nvPr/>
      </p:nvGrpSpPr>
      <p:grpSpPr>
        <a:xfrm>
          <a:off x="0" y="0"/>
          <a:ext cx="0" cy="0"/>
          <a:chOff x="0" y="0"/>
          <a:chExt cx="0" cy="0"/>
        </a:xfrm>
      </p:grpSpPr>
      <p:pic>
        <p:nvPicPr>
          <p:cNvPr id="7" name="Dark: Create impact faster">
            <a:extLst>
              <a:ext uri="{FF2B5EF4-FFF2-40B4-BE49-F238E27FC236}">
                <a16:creationId xmlns:a16="http://schemas.microsoft.com/office/drawing/2014/main" id="{53BEC10D-83A8-4649-88F8-525050193CA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6919" t="25380" r="45026" b="35480"/>
          <a:stretch/>
        </p:blipFill>
        <p:spPr bwMode="ltGray">
          <a:xfrm>
            <a:off x="5657855" y="1"/>
            <a:ext cx="12630150" cy="18288000"/>
          </a:xfrm>
          <a:prstGeom prst="rect">
            <a:avLst/>
          </a:prstGeom>
        </p:spPr>
      </p:pic>
      <p:sp>
        <p:nvSpPr>
          <p:cNvPr id="2" name="Title 1"/>
          <p:cNvSpPr>
            <a:spLocks noGrp="1"/>
          </p:cNvSpPr>
          <p:nvPr>
            <p:ph type="title" hasCustomPrompt="1"/>
          </p:nvPr>
        </p:nvSpPr>
        <p:spPr>
          <a:xfrm>
            <a:off x="877826" y="8677190"/>
            <a:ext cx="5923026" cy="747897"/>
          </a:xfrm>
          <a:noFill/>
        </p:spPr>
        <p:txBody>
          <a:bodyPr wrap="square" lIns="0" tIns="0" rIns="0" bIns="0" anchor="b" anchorCtr="0">
            <a:sp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942698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ection title graphic 2">
    <p:bg>
      <p:bgRef idx="1001">
        <a:schemeClr val="bg2"/>
      </p:bgRef>
    </p:bg>
    <p:spTree>
      <p:nvGrpSpPr>
        <p:cNvPr id="1" name=""/>
        <p:cNvGrpSpPr/>
        <p:nvPr/>
      </p:nvGrpSpPr>
      <p:grpSpPr>
        <a:xfrm>
          <a:off x="0" y="0"/>
          <a:ext cx="0" cy="0"/>
          <a:chOff x="0" y="0"/>
          <a:chExt cx="0" cy="0"/>
        </a:xfrm>
      </p:grpSpPr>
      <p:pic>
        <p:nvPicPr>
          <p:cNvPr id="4" name="Dark: Break through barriers">
            <a:extLst>
              <a:ext uri="{FF2B5EF4-FFF2-40B4-BE49-F238E27FC236}">
                <a16:creationId xmlns:a16="http://schemas.microsoft.com/office/drawing/2014/main" id="{AE01FB6F-69FB-4C55-8F77-47A913335DB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2458" t="41245" r="41127" b="18630"/>
          <a:stretch/>
        </p:blipFill>
        <p:spPr bwMode="ltGray">
          <a:xfrm>
            <a:off x="4" y="-2"/>
            <a:ext cx="18288002" cy="18288002"/>
          </a:xfrm>
          <a:prstGeom prst="rect">
            <a:avLst/>
          </a:prstGeom>
        </p:spPr>
      </p:pic>
      <p:sp>
        <p:nvSpPr>
          <p:cNvPr id="2" name="Title 1"/>
          <p:cNvSpPr>
            <a:spLocks noGrp="1"/>
          </p:cNvSpPr>
          <p:nvPr>
            <p:ph type="title" hasCustomPrompt="1"/>
          </p:nvPr>
        </p:nvSpPr>
        <p:spPr>
          <a:xfrm>
            <a:off x="877826" y="8677190"/>
            <a:ext cx="5923026" cy="747897"/>
          </a:xfrm>
          <a:noFill/>
        </p:spPr>
        <p:txBody>
          <a:bodyPr wrap="square" lIns="0" tIns="0" rIns="0" bIns="0" anchor="b" anchorCtr="0">
            <a:sp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7055138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ection title graphic 3">
    <p:bg>
      <p:bgRef idx="1001">
        <a:schemeClr val="bg2"/>
      </p:bgRef>
    </p:bg>
    <p:spTree>
      <p:nvGrpSpPr>
        <p:cNvPr id="1" name=""/>
        <p:cNvGrpSpPr/>
        <p:nvPr/>
      </p:nvGrpSpPr>
      <p:grpSpPr>
        <a:xfrm>
          <a:off x="0" y="0"/>
          <a:ext cx="0" cy="0"/>
          <a:chOff x="0" y="0"/>
          <a:chExt cx="0" cy="0"/>
        </a:xfrm>
      </p:grpSpPr>
      <p:pic>
        <p:nvPicPr>
          <p:cNvPr id="5" name="Dark: Adapt to anything">
            <a:extLst>
              <a:ext uri="{FF2B5EF4-FFF2-40B4-BE49-F238E27FC236}">
                <a16:creationId xmlns:a16="http://schemas.microsoft.com/office/drawing/2014/main" id="{C01D04A8-6185-4D88-82A2-8E8101A916D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611" t="18783" r="47913" b="31741"/>
          <a:stretch/>
        </p:blipFill>
        <p:spPr bwMode="ltGray">
          <a:xfrm>
            <a:off x="8001002" y="-2"/>
            <a:ext cx="10287000" cy="18288002"/>
          </a:xfrm>
          <a:prstGeom prst="rect">
            <a:avLst/>
          </a:prstGeom>
        </p:spPr>
      </p:pic>
      <p:sp>
        <p:nvSpPr>
          <p:cNvPr id="2" name="Title 1"/>
          <p:cNvSpPr>
            <a:spLocks noGrp="1"/>
          </p:cNvSpPr>
          <p:nvPr>
            <p:ph type="title" hasCustomPrompt="1"/>
          </p:nvPr>
        </p:nvSpPr>
        <p:spPr>
          <a:xfrm>
            <a:off x="877826" y="8677190"/>
            <a:ext cx="5923026" cy="747897"/>
          </a:xfrm>
          <a:noFill/>
        </p:spPr>
        <p:txBody>
          <a:bodyPr wrap="square" lIns="0" tIns="0" rIns="0" bIns="0" anchor="b" anchorCtr="0">
            <a:sp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7817609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ection title graphic 4">
    <p:bg>
      <p:bgRef idx="1001">
        <a:schemeClr val="bg2"/>
      </p:bgRef>
    </p:bg>
    <p:spTree>
      <p:nvGrpSpPr>
        <p:cNvPr id="1" name=""/>
        <p:cNvGrpSpPr/>
        <p:nvPr/>
      </p:nvGrpSpPr>
      <p:grpSpPr>
        <a:xfrm>
          <a:off x="0" y="0"/>
          <a:ext cx="0" cy="0"/>
          <a:chOff x="0" y="0"/>
          <a:chExt cx="0" cy="0"/>
        </a:xfrm>
      </p:grpSpPr>
      <p:pic>
        <p:nvPicPr>
          <p:cNvPr id="4" name="Dark: Innovate everywhere">
            <a:extLst>
              <a:ext uri="{FF2B5EF4-FFF2-40B4-BE49-F238E27FC236}">
                <a16:creationId xmlns:a16="http://schemas.microsoft.com/office/drawing/2014/main" id="{4EAC99E1-B968-408B-9767-C938059B736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0347" t="14647" r="41253" b="35235"/>
          <a:stretch/>
        </p:blipFill>
        <p:spPr bwMode="ltGray">
          <a:xfrm>
            <a:off x="0" y="-2"/>
            <a:ext cx="18288000" cy="18288002"/>
          </a:xfrm>
          <a:prstGeom prst="rect">
            <a:avLst/>
          </a:prstGeom>
        </p:spPr>
      </p:pic>
      <p:sp>
        <p:nvSpPr>
          <p:cNvPr id="2" name="Title 1"/>
          <p:cNvSpPr>
            <a:spLocks noGrp="1"/>
          </p:cNvSpPr>
          <p:nvPr>
            <p:ph type="title" hasCustomPrompt="1"/>
          </p:nvPr>
        </p:nvSpPr>
        <p:spPr>
          <a:xfrm>
            <a:off x="877826" y="8677190"/>
            <a:ext cx="5923026" cy="747897"/>
          </a:xfrm>
          <a:noFill/>
        </p:spPr>
        <p:txBody>
          <a:bodyPr wrap="square" lIns="0" tIns="0" rIns="0" bIns="0" anchor="b" anchorCtr="0">
            <a:sp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7827387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Screenshot">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10198-B250-44FD-9AC7-BA0E6E23B5C1}"/>
              </a:ext>
            </a:extLst>
          </p:cNvPr>
          <p:cNvSpPr>
            <a:spLocks noGrp="1"/>
          </p:cNvSpPr>
          <p:nvPr>
            <p:ph type="title"/>
          </p:nvPr>
        </p:nvSpPr>
        <p:spPr>
          <a:xfrm>
            <a:off x="882400" y="1219203"/>
            <a:ext cx="5785106" cy="1661993"/>
          </a:xfrm>
        </p:spPr>
        <p:txBody>
          <a:bodyPr/>
          <a:lstStyle/>
          <a:p>
            <a:r>
              <a:rPr lang="en-US"/>
              <a:t>Click to edit Master title style</a:t>
            </a:r>
          </a:p>
        </p:txBody>
      </p:sp>
      <p:sp>
        <p:nvSpPr>
          <p:cNvPr id="14" name="Text Placeholder 13">
            <a:extLst>
              <a:ext uri="{FF2B5EF4-FFF2-40B4-BE49-F238E27FC236}">
                <a16:creationId xmlns:a16="http://schemas.microsoft.com/office/drawing/2014/main" id="{6F25D0DC-756F-45C2-A98F-05B75941978C}"/>
              </a:ext>
            </a:extLst>
          </p:cNvPr>
          <p:cNvSpPr>
            <a:spLocks noGrp="1"/>
          </p:cNvSpPr>
          <p:nvPr>
            <p:ph type="body" sz="quarter" idx="11"/>
          </p:nvPr>
        </p:nvSpPr>
        <p:spPr>
          <a:xfrm>
            <a:off x="882400" y="6388105"/>
            <a:ext cx="5785106" cy="1292662"/>
          </a:xfrm>
        </p:spPr>
        <p:txBody>
          <a:bodyPr/>
          <a:lstStyle>
            <a:lvl1pPr marL="0" indent="0">
              <a:buNone/>
              <a:defRPr/>
            </a:lvl1pPr>
            <a:lvl2pPr marL="342910" indent="0">
              <a:buNone/>
              <a:defRPr/>
            </a:lvl2pPr>
            <a:lvl3pPr marL="685823" indent="0">
              <a:buNone/>
              <a:defRPr/>
            </a:lvl3pPr>
            <a:lvl4pPr marL="993013" indent="0">
              <a:buNone/>
              <a:defRPr/>
            </a:lvl4pPr>
            <a:lvl5pPr marL="1283533" indent="0">
              <a:buNone/>
              <a:defRPr/>
            </a:lvl5pPr>
          </a:lstStyle>
          <a:p>
            <a:pPr lvl="0"/>
            <a:r>
              <a:rPr lang="en-US"/>
              <a:t>Click to edit Master text styles</a:t>
            </a:r>
          </a:p>
        </p:txBody>
      </p:sp>
      <p:sp>
        <p:nvSpPr>
          <p:cNvPr id="5" name="Content Placeholder 4">
            <a:extLst>
              <a:ext uri="{FF2B5EF4-FFF2-40B4-BE49-F238E27FC236}">
                <a16:creationId xmlns:a16="http://schemas.microsoft.com/office/drawing/2014/main" id="{A111676F-0A7B-49C1-8A96-1063E1813997}"/>
              </a:ext>
            </a:extLst>
          </p:cNvPr>
          <p:cNvSpPr>
            <a:spLocks noGrp="1"/>
          </p:cNvSpPr>
          <p:nvPr>
            <p:ph sz="quarter" idx="12" hasCustomPrompt="1"/>
          </p:nvPr>
        </p:nvSpPr>
        <p:spPr>
          <a:xfrm>
            <a:off x="7804410" y="3905071"/>
            <a:ext cx="10483595" cy="3758465"/>
          </a:xfrm>
          <a:prstGeom prst="roundRect">
            <a:avLst>
              <a:gd name="adj" fmla="val 0"/>
            </a:avLst>
          </a:prstGeom>
          <a:blipFill>
            <a:blip r:embed="rId2"/>
            <a:stretch>
              <a:fillRect/>
            </a:stretch>
          </a:blipFill>
          <a:ln w="381000">
            <a:solidFill>
              <a:schemeClr val="tx1"/>
            </a:solidFill>
          </a:ln>
          <a:effectLst>
            <a:outerShdw blurRad="254000" dist="292100" dir="2700000" sx="101000" sy="101000" algn="ctr" rotWithShape="0">
              <a:srgbClr val="000000">
                <a:alpha val="15000"/>
              </a:srgbClr>
            </a:outerShdw>
          </a:effectLst>
        </p:spPr>
        <p:txBody>
          <a:bodyPr tIns="2377440"/>
          <a:lstStyle>
            <a:lvl1pPr marL="0" indent="0">
              <a:defRPr lang="en-US" sz="2101" b="1" kern="1200" spc="0" baseline="0" dirty="0">
                <a:solidFill>
                  <a:srgbClr val="000000"/>
                </a:solidFill>
                <a:latin typeface="+mn-lt"/>
                <a:ea typeface="+mn-ea"/>
                <a:cs typeface="Segoe UI" panose="020B0502040204020203" pitchFamily="34" charset="0"/>
              </a:defRPr>
            </a:lvl1pPr>
          </a:lstStyle>
          <a:p>
            <a:pPr marL="342910" marR="0" lvl="0" indent="-342910" algn="ctr" defTabSz="1399156"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Drag &amp; drop your photo here </a:t>
            </a:r>
            <a:br>
              <a:rPr lang="en-US"/>
            </a:br>
            <a:r>
              <a:rPr lang="en-US"/>
              <a:t>or click or tap icon below </a:t>
            </a:r>
            <a:br>
              <a:rPr lang="en-US"/>
            </a:br>
            <a:r>
              <a:rPr lang="en-US"/>
              <a:t>to insert</a:t>
            </a:r>
          </a:p>
          <a:p>
            <a:pPr marL="342910" marR="0" lvl="0" indent="-342910" algn="ctr" defTabSz="1399156" rtl="0" eaLnBrk="1" fontAlgn="auto" latinLnBrk="0" hangingPunct="1">
              <a:lnSpc>
                <a:spcPct val="100000"/>
              </a:lnSpc>
              <a:spcBef>
                <a:spcPct val="20000"/>
              </a:spcBef>
              <a:spcAft>
                <a:spcPts val="0"/>
              </a:spcAft>
              <a:buClrTx/>
              <a:buSzPct val="90000"/>
              <a:buFont typeface="Wingdings" panose="05000000000000000000" pitchFamily="2" charset="2"/>
              <a:buNone/>
              <a:tabLst/>
            </a:pPr>
            <a:endParaRPr lang="en-US"/>
          </a:p>
        </p:txBody>
      </p:sp>
    </p:spTree>
    <p:extLst>
      <p:ext uri="{BB962C8B-B14F-4D97-AF65-F5344CB8AC3E}">
        <p14:creationId xmlns:p14="http://schemas.microsoft.com/office/powerpoint/2010/main" val="39480249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Mobile Screenshot">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10198-B250-44FD-9AC7-BA0E6E23B5C1}"/>
              </a:ext>
            </a:extLst>
          </p:cNvPr>
          <p:cNvSpPr>
            <a:spLocks noGrp="1"/>
          </p:cNvSpPr>
          <p:nvPr>
            <p:ph type="title"/>
          </p:nvPr>
        </p:nvSpPr>
        <p:spPr>
          <a:xfrm>
            <a:off x="882400" y="1219203"/>
            <a:ext cx="5785106" cy="1661993"/>
          </a:xfrm>
        </p:spPr>
        <p:txBody>
          <a:bodyPr/>
          <a:lstStyle/>
          <a:p>
            <a:r>
              <a:rPr lang="en-US"/>
              <a:t>Click to edit Master title style</a:t>
            </a:r>
          </a:p>
        </p:txBody>
      </p:sp>
      <p:sp>
        <p:nvSpPr>
          <p:cNvPr id="14" name="Text Placeholder 13">
            <a:extLst>
              <a:ext uri="{FF2B5EF4-FFF2-40B4-BE49-F238E27FC236}">
                <a16:creationId xmlns:a16="http://schemas.microsoft.com/office/drawing/2014/main" id="{6F25D0DC-756F-45C2-A98F-05B75941978C}"/>
              </a:ext>
            </a:extLst>
          </p:cNvPr>
          <p:cNvSpPr>
            <a:spLocks noGrp="1"/>
          </p:cNvSpPr>
          <p:nvPr>
            <p:ph type="body" sz="quarter" idx="11"/>
          </p:nvPr>
        </p:nvSpPr>
        <p:spPr>
          <a:xfrm>
            <a:off x="882400" y="6388105"/>
            <a:ext cx="5785106" cy="1292662"/>
          </a:xfrm>
        </p:spPr>
        <p:txBody>
          <a:bodyPr/>
          <a:lstStyle>
            <a:lvl1pPr marL="0" indent="0">
              <a:buNone/>
              <a:defRPr/>
            </a:lvl1pPr>
            <a:lvl2pPr marL="342910" indent="0">
              <a:buNone/>
              <a:defRPr/>
            </a:lvl2pPr>
            <a:lvl3pPr marL="685823" indent="0">
              <a:buNone/>
              <a:defRPr/>
            </a:lvl3pPr>
            <a:lvl4pPr marL="993013" indent="0">
              <a:buNone/>
              <a:defRPr/>
            </a:lvl4pPr>
            <a:lvl5pPr marL="1283533" indent="0">
              <a:buNone/>
              <a:defRPr/>
            </a:lvl5pPr>
          </a:lstStyle>
          <a:p>
            <a:pPr lvl="0"/>
            <a:r>
              <a:rPr lang="en-US"/>
              <a:t>Click to edit Master text styles</a:t>
            </a:r>
          </a:p>
        </p:txBody>
      </p:sp>
      <p:sp>
        <p:nvSpPr>
          <p:cNvPr id="5" name="Content Placeholder 4">
            <a:extLst>
              <a:ext uri="{FF2B5EF4-FFF2-40B4-BE49-F238E27FC236}">
                <a16:creationId xmlns:a16="http://schemas.microsoft.com/office/drawing/2014/main" id="{A111676F-0A7B-49C1-8A96-1063E1813997}"/>
              </a:ext>
            </a:extLst>
          </p:cNvPr>
          <p:cNvSpPr>
            <a:spLocks noGrp="1"/>
          </p:cNvSpPr>
          <p:nvPr>
            <p:ph sz="quarter" idx="12" hasCustomPrompt="1"/>
          </p:nvPr>
        </p:nvSpPr>
        <p:spPr>
          <a:xfrm>
            <a:off x="11570843" y="7810613"/>
            <a:ext cx="3938951" cy="2666780"/>
          </a:xfrm>
          <a:prstGeom prst="roundRect">
            <a:avLst>
              <a:gd name="adj" fmla="val 8222"/>
            </a:avLst>
          </a:prstGeom>
          <a:blipFill>
            <a:blip r:embed="rId2"/>
            <a:stretch>
              <a:fillRect/>
            </a:stretch>
          </a:blipFill>
          <a:ln w="241300">
            <a:solidFill>
              <a:schemeClr val="tx1"/>
            </a:solidFill>
          </a:ln>
          <a:effectLst>
            <a:outerShdw blurRad="254000" dist="292100" dir="2700000" sx="101000" sy="101000" algn="ctr" rotWithShape="0">
              <a:srgbClr val="000000">
                <a:alpha val="15000"/>
              </a:srgbClr>
            </a:outerShdw>
          </a:effectLst>
        </p:spPr>
        <p:txBody>
          <a:bodyPr tIns="1463040" bIns="0" anchor="ctr" anchorCtr="0"/>
          <a:lstStyle>
            <a:lvl1pPr marL="0" indent="0" algn="ctr">
              <a:buNone/>
              <a:defRPr lang="en-US" sz="1650" b="1" kern="1200" spc="0" baseline="0" dirty="0">
                <a:solidFill>
                  <a:schemeClr val="bg1"/>
                </a:solidFill>
                <a:latin typeface="+mn-lt"/>
                <a:ea typeface="+mn-ea"/>
                <a:cs typeface="Segoe UI" panose="020B0502040204020203" pitchFamily="34" charset="0"/>
              </a:defRPr>
            </a:lvl1pPr>
          </a:lstStyle>
          <a:p>
            <a:pPr marL="428639" marR="0" lvl="0" indent="-428639" algn="ctr" defTabSz="1399156" rtl="0" eaLnBrk="1" fontAlgn="auto" latinLnBrk="0" hangingPunct="1">
              <a:lnSpc>
                <a:spcPct val="100000"/>
              </a:lnSpc>
              <a:spcBef>
                <a:spcPct val="20000"/>
              </a:spcBef>
              <a:spcAft>
                <a:spcPts val="0"/>
              </a:spcAft>
              <a:buClrTx/>
              <a:buSzPct val="90000"/>
              <a:tabLst/>
            </a:pPr>
            <a:r>
              <a:rPr lang="en-US"/>
              <a:t>Drag &amp; drop your photo here </a:t>
            </a:r>
            <a:br>
              <a:rPr lang="en-US"/>
            </a:br>
            <a:r>
              <a:rPr lang="en-US"/>
              <a:t>or click or tap icon below </a:t>
            </a:r>
            <a:br>
              <a:rPr lang="en-US"/>
            </a:br>
            <a:r>
              <a:rPr lang="en-US"/>
              <a:t>to insert</a:t>
            </a:r>
          </a:p>
          <a:p>
            <a:pPr marL="428639" marR="0" lvl="0" indent="-428639" algn="ctr" defTabSz="1399156" rtl="0" eaLnBrk="1" fontAlgn="auto" latinLnBrk="0" hangingPunct="1">
              <a:lnSpc>
                <a:spcPct val="100000"/>
              </a:lnSpc>
              <a:spcBef>
                <a:spcPct val="20000"/>
              </a:spcBef>
              <a:spcAft>
                <a:spcPts val="0"/>
              </a:spcAft>
              <a:buClrTx/>
              <a:buSzPct val="90000"/>
              <a:tabLst/>
            </a:pPr>
            <a:endParaRPr lang="en-US"/>
          </a:p>
        </p:txBody>
      </p:sp>
    </p:spTree>
    <p:extLst>
      <p:ext uri="{BB962C8B-B14F-4D97-AF65-F5344CB8AC3E}">
        <p14:creationId xmlns:p14="http://schemas.microsoft.com/office/powerpoint/2010/main" val="6566892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1168" userDrawn="1">
          <p15:clr>
            <a:srgbClr val="A4A3A4"/>
          </p15:clr>
        </p15:guide>
        <p15:guide id="7" pos="1445" userDrawn="1">
          <p15:clr>
            <a:srgbClr val="A4A3A4"/>
          </p15:clr>
        </p15:guide>
        <p15:guide id="8" pos="2060" userDrawn="1">
          <p15:clr>
            <a:srgbClr val="A4A3A4"/>
          </p15:clr>
        </p15:guide>
        <p15:guide id="9" pos="2333" userDrawn="1">
          <p15:clr>
            <a:srgbClr val="A4A3A4"/>
          </p15:clr>
        </p15:guide>
        <p15:guide id="10" pos="2951" userDrawn="1">
          <p15:clr>
            <a:srgbClr val="A4A3A4"/>
          </p15:clr>
        </p15:guide>
        <p15:guide id="11" pos="3227" userDrawn="1">
          <p15:clr>
            <a:srgbClr val="A4A3A4"/>
          </p15:clr>
        </p15:guide>
        <p15:guide id="12" pos="3841" userDrawn="1">
          <p15:clr>
            <a:srgbClr val="A4A3A4"/>
          </p15:clr>
        </p15:guide>
        <p15:guide id="13" pos="4116" userDrawn="1">
          <p15:clr>
            <a:srgbClr val="A4A3A4"/>
          </p15:clr>
        </p15:guide>
        <p15:guide id="14" pos="4742" userDrawn="1">
          <p15:clr>
            <a:srgbClr val="A4A3A4"/>
          </p15:clr>
        </p15:guide>
        <p15:guide id="15" pos="5023" userDrawn="1">
          <p15:clr>
            <a:srgbClr val="A4A3A4"/>
          </p15:clr>
        </p15:guide>
        <p15:guide id="16" pos="5632" userDrawn="1">
          <p15:clr>
            <a:srgbClr val="A4A3A4"/>
          </p15:clr>
        </p15:guide>
        <p15:guide id="17" pos="5897" userDrawn="1">
          <p15:clr>
            <a:srgbClr val="A4A3A4"/>
          </p15:clr>
        </p15:guide>
        <p15:guide id="18" pos="6514" userDrawn="1">
          <p15:clr>
            <a:srgbClr val="A4A3A4"/>
          </p15:clr>
        </p15:guide>
        <p15:guide id="19" pos="6796" userDrawn="1">
          <p15:clr>
            <a:srgbClr val="A4A3A4"/>
          </p15:clr>
        </p15:guide>
        <p15:guide id="20" pos="7406" userDrawn="1">
          <p15:clr>
            <a:srgbClr val="A4A3A4"/>
          </p15:clr>
        </p15:guide>
        <p15:guide id="21" pos="7681" userDrawn="1">
          <p15:clr>
            <a:srgbClr val="A4A3A4"/>
          </p15:clr>
        </p15:guide>
        <p15:guide id="22" pos="8293" userDrawn="1">
          <p15:clr>
            <a:srgbClr val="A4A3A4"/>
          </p15:clr>
        </p15:guide>
        <p15:guide id="23" pos="8572" userDrawn="1">
          <p15:clr>
            <a:srgbClr val="A4A3A4"/>
          </p15:clr>
        </p15:guide>
        <p15:guide id="24" pos="9185" userDrawn="1">
          <p15:clr>
            <a:srgbClr val="A4A3A4"/>
          </p15:clr>
        </p15:guide>
        <p15:guide id="25" pos="9461" userDrawn="1">
          <p15:clr>
            <a:srgbClr val="A4A3A4"/>
          </p15:clr>
        </p15:guide>
        <p15:guide id="26" pos="10075" userDrawn="1">
          <p15:clr>
            <a:srgbClr val="A4A3A4"/>
          </p15:clr>
        </p15:guide>
        <p15:guide id="27" pos="10350" userDrawn="1">
          <p15:clr>
            <a:srgbClr val="A4A3A4"/>
          </p15:clr>
        </p15:guide>
        <p15:guide id="28" orient="horz" pos="2413" userDrawn="1">
          <p15:clr>
            <a:srgbClr val="5ACBF0"/>
          </p15:clr>
        </p15:guide>
        <p15:guide id="29" orient="horz" pos="3390" userDrawn="1">
          <p15:clr>
            <a:srgbClr val="5ACBF0"/>
          </p15:clr>
        </p15:guide>
        <p15:guide id="30" orient="horz" pos="769" userDrawn="1">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1168" userDrawn="1">
          <p15:clr>
            <a:srgbClr val="A4A3A4"/>
          </p15:clr>
        </p15:guide>
        <p15:guide id="7" pos="1445" userDrawn="1">
          <p15:clr>
            <a:srgbClr val="A4A3A4"/>
          </p15:clr>
        </p15:guide>
        <p15:guide id="8" pos="2060" userDrawn="1">
          <p15:clr>
            <a:srgbClr val="A4A3A4"/>
          </p15:clr>
        </p15:guide>
        <p15:guide id="9" pos="2333" userDrawn="1">
          <p15:clr>
            <a:srgbClr val="A4A3A4"/>
          </p15:clr>
        </p15:guide>
        <p15:guide id="10" pos="2951" userDrawn="1">
          <p15:clr>
            <a:srgbClr val="A4A3A4"/>
          </p15:clr>
        </p15:guide>
        <p15:guide id="11" pos="3227" userDrawn="1">
          <p15:clr>
            <a:srgbClr val="A4A3A4"/>
          </p15:clr>
        </p15:guide>
        <p15:guide id="12" pos="3841" userDrawn="1">
          <p15:clr>
            <a:srgbClr val="A4A3A4"/>
          </p15:clr>
        </p15:guide>
        <p15:guide id="13" pos="4116" userDrawn="1">
          <p15:clr>
            <a:srgbClr val="A4A3A4"/>
          </p15:clr>
        </p15:guide>
        <p15:guide id="14" pos="4733" userDrawn="1">
          <p15:clr>
            <a:srgbClr val="A4A3A4"/>
          </p15:clr>
        </p15:guide>
        <p15:guide id="15" pos="5009" userDrawn="1">
          <p15:clr>
            <a:srgbClr val="A4A3A4"/>
          </p15:clr>
        </p15:guide>
        <p15:guide id="16" pos="5623" userDrawn="1">
          <p15:clr>
            <a:srgbClr val="A4A3A4"/>
          </p15:clr>
        </p15:guide>
        <p15:guide id="17" pos="5898" userDrawn="1">
          <p15:clr>
            <a:srgbClr val="A4A3A4"/>
          </p15:clr>
        </p15:guide>
        <p15:guide id="18" pos="6514" userDrawn="1">
          <p15:clr>
            <a:srgbClr val="A4A3A4"/>
          </p15:clr>
        </p15:guide>
        <p15:guide id="19" pos="6790" userDrawn="1">
          <p15:clr>
            <a:srgbClr val="A4A3A4"/>
          </p15:clr>
        </p15:guide>
        <p15:guide id="20" pos="7406" userDrawn="1">
          <p15:clr>
            <a:srgbClr val="A4A3A4"/>
          </p15:clr>
        </p15:guide>
        <p15:guide id="21" pos="7681" userDrawn="1">
          <p15:clr>
            <a:srgbClr val="A4A3A4"/>
          </p15:clr>
        </p15:guide>
        <p15:guide id="22" pos="8293" userDrawn="1">
          <p15:clr>
            <a:srgbClr val="A4A3A4"/>
          </p15:clr>
        </p15:guide>
        <p15:guide id="23" pos="8572" userDrawn="1">
          <p15:clr>
            <a:srgbClr val="A4A3A4"/>
          </p15:clr>
        </p15:guide>
        <p15:guide id="24" pos="9185" userDrawn="1">
          <p15:clr>
            <a:srgbClr val="A4A3A4"/>
          </p15:clr>
        </p15:guide>
        <p15:guide id="25" pos="9461" userDrawn="1">
          <p15:clr>
            <a:srgbClr val="A4A3A4"/>
          </p15:clr>
        </p15:guide>
        <p15:guide id="26" pos="10075" userDrawn="1">
          <p15:clr>
            <a:srgbClr val="A4A3A4"/>
          </p15:clr>
        </p15:guide>
        <p15:guide id="27" pos="10350" userDrawn="1">
          <p15:clr>
            <a:srgbClr val="A4A3A4"/>
          </p15:clr>
        </p15:guide>
        <p15:guide id="28" orient="horz" pos="2413" userDrawn="1">
          <p15:clr>
            <a:srgbClr val="5ACBF0"/>
          </p15:clr>
        </p15:guide>
        <p15:guide id="29" orient="horz" pos="3390" userDrawn="1">
          <p15:clr>
            <a:srgbClr val="5ACBF0"/>
          </p15:clr>
        </p15:guide>
        <p15:guide id="30" orient="horz" pos="769" userDrawn="1">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7824" y="8677190"/>
            <a:ext cx="13716000" cy="747897"/>
          </a:xfrm>
          <a:noFill/>
        </p:spPr>
        <p:txBody>
          <a:bodyPr lIns="0" tIns="0" rIns="0" bIns="0" anchor="b" anchorCtr="0">
            <a:sp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a:t>Thank you</a:t>
            </a:r>
          </a:p>
        </p:txBody>
      </p:sp>
    </p:spTree>
    <p:extLst>
      <p:ext uri="{BB962C8B-B14F-4D97-AF65-F5344CB8AC3E}">
        <p14:creationId xmlns:p14="http://schemas.microsoft.com/office/powerpoint/2010/main" val="23828141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191" userDrawn="1">
          <p15:clr>
            <a:srgbClr val="5ACBF0"/>
          </p15:clr>
        </p15:guide>
        <p15:guide id="3" orient="horz" pos="5095" userDrawn="1">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ark title 3">
    <p:bg>
      <p:bgRef idx="1001">
        <a:schemeClr val="bg2"/>
      </p:bgRef>
    </p:bg>
    <p:spTree>
      <p:nvGrpSpPr>
        <p:cNvPr id="1" name=""/>
        <p:cNvGrpSpPr/>
        <p:nvPr/>
      </p:nvGrpSpPr>
      <p:grpSpPr>
        <a:xfrm>
          <a:off x="0" y="0"/>
          <a:ext cx="0" cy="0"/>
          <a:chOff x="0" y="0"/>
          <a:chExt cx="0" cy="0"/>
        </a:xfrm>
      </p:grpSpPr>
      <p:pic>
        <p:nvPicPr>
          <p:cNvPr id="8" name="Dark: Adapt to anything">
            <a:extLst>
              <a:ext uri="{FF2B5EF4-FFF2-40B4-BE49-F238E27FC236}">
                <a16:creationId xmlns:a16="http://schemas.microsoft.com/office/drawing/2014/main" id="{994EB93C-6F19-49E9-A6E6-6858355E513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ltGray">
          <a:xfrm>
            <a:off x="8782042" y="406403"/>
            <a:ext cx="9521124" cy="16926416"/>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882401" y="7760775"/>
            <a:ext cx="6251830" cy="1661993"/>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873067" y="10566403"/>
            <a:ext cx="6246875" cy="507960"/>
          </a:xfrm>
          <a:noFill/>
        </p:spPr>
        <p:txBody>
          <a:bodyPr wrap="square" lIns="0" tIns="0" rIns="0" bIns="0">
            <a:spAutoFit/>
          </a:bodyPr>
          <a:lstStyle>
            <a:lvl1pPr marL="0" indent="0">
              <a:spcBef>
                <a:spcPts val="0"/>
              </a:spcBef>
              <a:buNone/>
              <a:defRPr sz="3301"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Graphical user interface&#10;&#10;Description automatically generated with low confidence">
            <a:extLst>
              <a:ext uri="{FF2B5EF4-FFF2-40B4-BE49-F238E27FC236}">
                <a16:creationId xmlns:a16="http://schemas.microsoft.com/office/drawing/2014/main" id="{80DE0B83-1A11-4323-B03A-220D262F53C9}"/>
              </a:ext>
            </a:extLst>
          </p:cNvPr>
          <p:cNvPicPr>
            <a:picLocks noChangeAspect="1"/>
          </p:cNvPicPr>
          <p:nvPr userDrawn="1"/>
        </p:nvPicPr>
        <p:blipFill rotWithShape="1">
          <a:blip r:embed="rId3"/>
          <a:srcRect l="8251" t="33298" r="8207" b="32992"/>
          <a:stretch/>
        </p:blipFill>
        <p:spPr bwMode="invGray">
          <a:xfrm>
            <a:off x="876303" y="1562101"/>
            <a:ext cx="4282808" cy="771520"/>
          </a:xfrm>
          <a:prstGeom prst="rect">
            <a:avLst/>
          </a:prstGeom>
        </p:spPr>
      </p:pic>
    </p:spTree>
    <p:extLst>
      <p:ext uri="{BB962C8B-B14F-4D97-AF65-F5344CB8AC3E}">
        <p14:creationId xmlns:p14="http://schemas.microsoft.com/office/powerpoint/2010/main" val="36406002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6657" userDrawn="1">
          <p15:clr>
            <a:srgbClr val="5ACBF0"/>
          </p15:clr>
        </p15:guide>
        <p15:guide id="3" pos="5033" userDrawn="1">
          <p15:clr>
            <a:srgbClr val="5ACBF0"/>
          </p15:clr>
        </p15:guide>
        <p15:guide id="5" orient="horz" pos="5760" userDrawn="1">
          <p15:clr>
            <a:srgbClr val="FBAE40"/>
          </p15:clr>
        </p15:guide>
        <p15:guide id="6" orient="horz" pos="5944" userDrawn="1">
          <p15:clr>
            <a:srgbClr val="5ACBF0"/>
          </p15:clr>
        </p15:guide>
        <p15:guide id="7" pos="4494" userDrawn="1">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hank you photo">
    <p:bg>
      <p:bgPr>
        <a:solidFill>
          <a:srgbClr val="EAE4DC"/>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7826" y="8677190"/>
            <a:ext cx="5923025" cy="747897"/>
          </a:xfrm>
          <a:noFill/>
        </p:spPr>
        <p:txBody>
          <a:bodyPr wrap="square" lIns="0" tIns="0" rIns="0" bIns="0" anchor="b" anchorCtr="0">
            <a:sp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a:t>Thank you</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DC1D8EF4-A5A1-4D2B-9918-9B027853453F}"/>
              </a:ext>
            </a:extLst>
          </p:cNvPr>
          <p:cNvSpPr>
            <a:spLocks noGrp="1"/>
          </p:cNvSpPr>
          <p:nvPr>
            <p:ph type="pic" sz="quarter" idx="11" hasCustomPrompt="1"/>
          </p:nvPr>
        </p:nvSpPr>
        <p:spPr bwMode="ltGray">
          <a:xfrm>
            <a:off x="8001000" y="1"/>
            <a:ext cx="10287000" cy="18288000"/>
          </a:xfrm>
          <a:blipFill>
            <a:blip r:embed="rId2"/>
            <a:stretch>
              <a:fillRect/>
            </a:stretch>
          </a:blipFill>
        </p:spPr>
        <p:txBody>
          <a:bodyPr lIns="0" tIns="2377440" rIns="0" anchor="t" anchorCtr="0">
            <a:noAutofit/>
          </a:bodyPr>
          <a:lstStyle>
            <a:lvl1pPr marL="0" indent="0" algn="ctr">
              <a:lnSpc>
                <a:spcPct val="100000"/>
              </a:lnSpc>
              <a:buNone/>
              <a:defRPr sz="2101"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1740142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191" userDrawn="1">
          <p15:clr>
            <a:srgbClr val="5ACBF0"/>
          </p15:clr>
        </p15:guide>
        <p15:guide id="3" orient="horz" pos="5095" userDrawn="1">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AE4DC"/>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876304" y="16555856"/>
            <a:ext cx="6723186" cy="161583"/>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1398479" eaLnBrk="0" hangingPunct="0"/>
            <a:r>
              <a:rPr lang="en-US" sz="1050">
                <a:solidFill>
                  <a:schemeClr val="tx1"/>
                </a:solidFill>
                <a:cs typeface="Segoe UI" pitchFamily="34" charset="0"/>
              </a:rPr>
              <a:t>© Copyright Microsoft Corporation. All rights reserved. </a:t>
            </a:r>
          </a:p>
        </p:txBody>
      </p:sp>
      <p:pic>
        <p:nvPicPr>
          <p:cNvPr id="5" name="Picture 4" descr="Logo&#10;&#10;Description automatically generated with medium confidence">
            <a:extLst>
              <a:ext uri="{FF2B5EF4-FFF2-40B4-BE49-F238E27FC236}">
                <a16:creationId xmlns:a16="http://schemas.microsoft.com/office/drawing/2014/main" id="{4E695B53-CE74-45F5-B29D-B6E72D9A8E31}"/>
              </a:ext>
            </a:extLst>
          </p:cNvPr>
          <p:cNvPicPr>
            <a:picLocks noChangeAspect="1"/>
          </p:cNvPicPr>
          <p:nvPr userDrawn="1"/>
        </p:nvPicPr>
        <p:blipFill rotWithShape="1">
          <a:blip r:embed="rId2"/>
          <a:srcRect l="8275" t="32690" r="8091" b="32918"/>
          <a:stretch/>
        </p:blipFill>
        <p:spPr>
          <a:xfrm>
            <a:off x="873067" y="1549403"/>
            <a:ext cx="4286045" cy="786838"/>
          </a:xfrm>
          <a:prstGeom prst="rect">
            <a:avLst/>
          </a:prstGeom>
        </p:spPr>
      </p:pic>
    </p:spTree>
    <p:extLst>
      <p:ext uri="{BB962C8B-B14F-4D97-AF65-F5344CB8AC3E}">
        <p14:creationId xmlns:p14="http://schemas.microsoft.com/office/powerpoint/2010/main" val="9250691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876305" y="3831178"/>
            <a:ext cx="16528258" cy="3324115"/>
          </a:xfrm>
        </p:spPr>
        <p:txBody>
          <a:bodyPr>
            <a:spAutoFit/>
          </a:bodyPr>
          <a:lstStyle>
            <a:lvl1pPr>
              <a:defRPr sz="5400">
                <a:latin typeface="+mn-lt"/>
              </a:defRPr>
            </a:lvl1pPr>
            <a:lvl2pPr>
              <a:defRPr sz="4200">
                <a:latin typeface="+mn-lt"/>
              </a:defRPr>
            </a:lvl2pPr>
            <a:lvl3pPr>
              <a:defRPr sz="3601">
                <a:latin typeface="+mn-lt"/>
              </a:defRPr>
            </a:lvl3pPr>
            <a:lvl4pPr>
              <a:defRPr sz="3000">
                <a:latin typeface="+mn-lt"/>
              </a:defRPr>
            </a:lvl4pPr>
            <a:lvl5pPr>
              <a:defRPr sz="27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5" y="16717444"/>
            <a:ext cx="18288002" cy="157056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5550" spc="-77"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411" userDrawn="1">
          <p15:clr>
            <a:srgbClr val="5ACBF0"/>
          </p15:clr>
        </p15:guide>
        <p15:guide id="2" orient="horz" pos="769" userDrawn="1">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ark titl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882401" y="7760775"/>
            <a:ext cx="6251830" cy="1661993"/>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873067" y="10566403"/>
            <a:ext cx="6246875" cy="507960"/>
          </a:xfrm>
          <a:noFill/>
        </p:spPr>
        <p:txBody>
          <a:bodyPr wrap="square" lIns="0" tIns="0" rIns="0" bIns="0">
            <a:spAutoFit/>
          </a:bodyPr>
          <a:lstStyle>
            <a:lvl1pPr marL="0" indent="0">
              <a:spcBef>
                <a:spcPts val="0"/>
              </a:spcBef>
              <a:buNone/>
              <a:defRPr sz="3301"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Graphical user interface&#10;&#10;Description automatically generated with low confidence">
            <a:extLst>
              <a:ext uri="{FF2B5EF4-FFF2-40B4-BE49-F238E27FC236}">
                <a16:creationId xmlns:a16="http://schemas.microsoft.com/office/drawing/2014/main" id="{80DE0B83-1A11-4323-B03A-220D262F53C9}"/>
              </a:ext>
            </a:extLst>
          </p:cNvPr>
          <p:cNvPicPr>
            <a:picLocks noChangeAspect="1"/>
          </p:cNvPicPr>
          <p:nvPr userDrawn="1"/>
        </p:nvPicPr>
        <p:blipFill rotWithShape="1">
          <a:blip r:embed="rId2"/>
          <a:srcRect l="8251" t="33298" r="8207" b="32992"/>
          <a:stretch/>
        </p:blipFill>
        <p:spPr bwMode="invGray">
          <a:xfrm>
            <a:off x="876303" y="1562101"/>
            <a:ext cx="4282808" cy="771520"/>
          </a:xfrm>
          <a:prstGeom prst="rect">
            <a:avLst/>
          </a:prstGeom>
        </p:spPr>
      </p:pic>
      <p:pic>
        <p:nvPicPr>
          <p:cNvPr id="7" name="Dark:">
            <a:extLst>
              <a:ext uri="{FF2B5EF4-FFF2-40B4-BE49-F238E27FC236}">
                <a16:creationId xmlns:a16="http://schemas.microsoft.com/office/drawing/2014/main" id="{7D8593D0-D7C9-4321-A0F9-23E7597E2F45}"/>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bwMode="ltGray">
          <a:xfrm>
            <a:off x="8180425" y="135470"/>
            <a:ext cx="9896950" cy="17594550"/>
          </a:xfrm>
          <a:prstGeom prst="rect">
            <a:avLst/>
          </a:prstGeom>
        </p:spPr>
      </p:pic>
    </p:spTree>
    <p:extLst>
      <p:ext uri="{BB962C8B-B14F-4D97-AF65-F5344CB8AC3E}">
        <p14:creationId xmlns:p14="http://schemas.microsoft.com/office/powerpoint/2010/main" val="37698433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6657" userDrawn="1">
          <p15:clr>
            <a:srgbClr val="5ACBF0"/>
          </p15:clr>
        </p15:guide>
        <p15:guide id="3" pos="5033" userDrawn="1">
          <p15:clr>
            <a:srgbClr val="5ACBF0"/>
          </p15:clr>
        </p15:guide>
        <p15:guide id="5" orient="horz" pos="5760" userDrawn="1">
          <p15:clr>
            <a:srgbClr val="FBAE40"/>
          </p15:clr>
        </p15:guide>
        <p15:guide id="6" orient="horz" pos="5944" userDrawn="1">
          <p15:clr>
            <a:srgbClr val="5ACBF0"/>
          </p15:clr>
        </p15:guide>
        <p15:guide id="7" pos="4494" userDrawn="1">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 Title square photo placeholder">
    <p:bg>
      <p:bgPr>
        <a:solidFill>
          <a:srgbClr val="EAE4D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882401" y="7760775"/>
            <a:ext cx="6251830" cy="1661993"/>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873067" y="10566403"/>
            <a:ext cx="6246875" cy="507960"/>
          </a:xfrm>
          <a:noFill/>
        </p:spPr>
        <p:txBody>
          <a:bodyPr wrap="square" lIns="0" tIns="0" rIns="0" bIns="0">
            <a:spAutoFit/>
          </a:bodyPr>
          <a:lstStyle>
            <a:lvl1pPr marL="0" indent="0">
              <a:spcBef>
                <a:spcPts val="0"/>
              </a:spcBef>
              <a:buNone/>
              <a:defRPr sz="3301" spc="0" baseline="0">
                <a:solidFill>
                  <a:schemeClr val="tx1"/>
                </a:solidFill>
                <a:latin typeface="+mn-lt"/>
                <a:cs typeface="Segoe UI" panose="020B0502040204020203" pitchFamily="34" charset="0"/>
              </a:defRPr>
            </a:lvl1pPr>
          </a:lstStyle>
          <a:p>
            <a:pPr lvl="0"/>
            <a:r>
              <a:rPr lang="en-US"/>
              <a:t>Speaker name or subtitle</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1D9633D-0250-45DF-8C52-8A5F894D7FA7}"/>
              </a:ext>
            </a:extLst>
          </p:cNvPr>
          <p:cNvSpPr>
            <a:spLocks noGrp="1"/>
          </p:cNvSpPr>
          <p:nvPr>
            <p:ph type="pic" sz="quarter" idx="11" hasCustomPrompt="1"/>
          </p:nvPr>
        </p:nvSpPr>
        <p:spPr bwMode="ltGray">
          <a:xfrm>
            <a:off x="8001000" y="1"/>
            <a:ext cx="10287000" cy="18288000"/>
          </a:xfrm>
          <a:blipFill>
            <a:blip r:embed="rId2"/>
            <a:stretch>
              <a:fillRect/>
            </a:stretch>
          </a:blipFill>
        </p:spPr>
        <p:txBody>
          <a:bodyPr lIns="0" tIns="2377440" rIns="0" anchor="t" anchorCtr="0">
            <a:noAutofit/>
          </a:bodyPr>
          <a:lstStyle>
            <a:lvl1pPr marL="0" indent="0" algn="ctr">
              <a:lnSpc>
                <a:spcPct val="100000"/>
              </a:lnSpc>
              <a:buNone/>
              <a:defRPr sz="2101"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pic>
        <p:nvPicPr>
          <p:cNvPr id="6" name="Picture 5" descr="Logo&#10;&#10;Description automatically generated with medium confidence">
            <a:extLst>
              <a:ext uri="{FF2B5EF4-FFF2-40B4-BE49-F238E27FC236}">
                <a16:creationId xmlns:a16="http://schemas.microsoft.com/office/drawing/2014/main" id="{D9214802-33BD-472E-84C0-CBCD65AD4E6E}"/>
              </a:ext>
            </a:extLst>
          </p:cNvPr>
          <p:cNvPicPr>
            <a:picLocks noChangeAspect="1"/>
          </p:cNvPicPr>
          <p:nvPr userDrawn="1"/>
        </p:nvPicPr>
        <p:blipFill rotWithShape="1">
          <a:blip r:embed="rId3"/>
          <a:srcRect l="8275" t="32690" r="8091" b="32918"/>
          <a:stretch/>
        </p:blipFill>
        <p:spPr>
          <a:xfrm>
            <a:off x="873067" y="1549403"/>
            <a:ext cx="4286045" cy="786838"/>
          </a:xfrm>
          <a:prstGeom prst="rect">
            <a:avLst/>
          </a:prstGeom>
        </p:spPr>
      </p:pic>
    </p:spTree>
    <p:extLst>
      <p:ext uri="{BB962C8B-B14F-4D97-AF65-F5344CB8AC3E}">
        <p14:creationId xmlns:p14="http://schemas.microsoft.com/office/powerpoint/2010/main" val="35392026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6657" userDrawn="1">
          <p15:clr>
            <a:srgbClr val="5ACBF0"/>
          </p15:clr>
        </p15:guide>
        <p15:guide id="3" pos="5041" userDrawn="1">
          <p15:clr>
            <a:srgbClr val="5ACBF0"/>
          </p15:clr>
        </p15:guide>
        <p15:guide id="5" orient="horz" pos="5760" userDrawn="1">
          <p15:clr>
            <a:srgbClr val="FBAE40"/>
          </p15:clr>
        </p15:guide>
        <p15:guide id="6" orient="horz" pos="5944" userDrawn="1">
          <p15:clr>
            <a:srgbClr val="5ACBF0"/>
          </p15:clr>
        </p15:guide>
        <p15:guide id="7" pos="4494" userDrawn="1">
          <p15:clr>
            <a:srgbClr val="5ACBF0"/>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74" Type="http://schemas.openxmlformats.org/officeDocument/2006/relationships/image" Target="../media/image1.emf"/><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71" Type="http://schemas.openxmlformats.org/officeDocument/2006/relationships/slideLayout" Target="../slideLayouts/slideLayout7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882394" y="1219203"/>
            <a:ext cx="16527779" cy="83099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876301" y="3828013"/>
            <a:ext cx="16527779" cy="2419380"/>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1"/>
            <a:ext cx="18288000" cy="1828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1"/>
            <a:ext cx="877823" cy="156057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algn="ctr" defTabSz="1398752" fontAlgn="base">
              <a:lnSpc>
                <a:spcPct val="90000"/>
              </a:lnSpc>
              <a:spcBef>
                <a:spcPct val="0"/>
              </a:spcBef>
              <a:spcAft>
                <a:spcPct val="0"/>
              </a:spcAft>
            </a:pPr>
            <a:endParaRPr lang="en-US" sz="3601">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1" y="0"/>
            <a:ext cx="438912" cy="780289"/>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algn="ctr" defTabSz="1398752" fontAlgn="base">
              <a:lnSpc>
                <a:spcPct val="90000"/>
              </a:lnSpc>
              <a:spcBef>
                <a:spcPct val="0"/>
              </a:spcBef>
              <a:spcAft>
                <a:spcPct val="0"/>
              </a:spcAft>
            </a:pPr>
            <a:endParaRPr lang="en-US" sz="3601">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74"/>
          <a:srcRect l="762"/>
          <a:stretch/>
        </p:blipFill>
        <p:spPr>
          <a:xfrm rot="5400000">
            <a:off x="10264143" y="8266166"/>
            <a:ext cx="18288000" cy="1755683"/>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5189" r:id="rId1"/>
    <p:sldLayoutId id="2147485215" r:id="rId2"/>
    <p:sldLayoutId id="2147485216" r:id="rId3"/>
    <p:sldLayoutId id="2147485227" r:id="rId4"/>
    <p:sldLayoutId id="2147485218" r:id="rId5"/>
    <p:sldLayoutId id="2147485219" r:id="rId6"/>
    <p:sldLayoutId id="2147485220" r:id="rId7"/>
    <p:sldLayoutId id="2147485228" r:id="rId8"/>
    <p:sldLayoutId id="2147485190" r:id="rId9"/>
    <p:sldLayoutId id="2147484610" r:id="rId10"/>
    <p:sldLayoutId id="2147485203" r:id="rId11"/>
    <p:sldLayoutId id="2147485202" r:id="rId12"/>
    <p:sldLayoutId id="2147484710" r:id="rId13"/>
    <p:sldLayoutId id="2147484240" r:id="rId14"/>
    <p:sldLayoutId id="2147484910" r:id="rId15"/>
    <p:sldLayoutId id="2147484911" r:id="rId16"/>
    <p:sldLayoutId id="2147485050" r:id="rId17"/>
    <p:sldLayoutId id="2147485165" r:id="rId18"/>
    <p:sldLayoutId id="2147484941" r:id="rId19"/>
    <p:sldLayoutId id="2147484942" r:id="rId20"/>
    <p:sldLayoutId id="2147485162" r:id="rId21"/>
    <p:sldLayoutId id="2147484639" r:id="rId22"/>
    <p:sldLayoutId id="2147484943" r:id="rId23"/>
    <p:sldLayoutId id="2147484603" r:id="rId24"/>
    <p:sldLayoutId id="2147484833" r:id="rId25"/>
    <p:sldLayoutId id="2147484834" r:id="rId26"/>
    <p:sldLayoutId id="2147484835" r:id="rId27"/>
    <p:sldLayoutId id="2147484922" r:id="rId28"/>
    <p:sldLayoutId id="2147484923" r:id="rId29"/>
    <p:sldLayoutId id="2147484924" r:id="rId30"/>
    <p:sldLayoutId id="2147484839" r:id="rId31"/>
    <p:sldLayoutId id="2147484840" r:id="rId32"/>
    <p:sldLayoutId id="2147484841" r:id="rId33"/>
    <p:sldLayoutId id="2147484842" r:id="rId34"/>
    <p:sldLayoutId id="2147484843" r:id="rId35"/>
    <p:sldLayoutId id="2147484938" r:id="rId36"/>
    <p:sldLayoutId id="2147484939" r:id="rId37"/>
    <p:sldLayoutId id="2147484940" r:id="rId38"/>
    <p:sldLayoutId id="2147485161" r:id="rId39"/>
    <p:sldLayoutId id="2147485152" r:id="rId40"/>
    <p:sldLayoutId id="2147485153" r:id="rId41"/>
    <p:sldLayoutId id="2147485154" r:id="rId42"/>
    <p:sldLayoutId id="2147484944" r:id="rId43"/>
    <p:sldLayoutId id="2147484945" r:id="rId44"/>
    <p:sldLayoutId id="2147485137" r:id="rId45"/>
    <p:sldLayoutId id="2147485138" r:id="rId46"/>
    <p:sldLayoutId id="2147485139" r:id="rId47"/>
    <p:sldLayoutId id="2147485140" r:id="rId48"/>
    <p:sldLayoutId id="2147485141" r:id="rId49"/>
    <p:sldLayoutId id="2147485142" r:id="rId50"/>
    <p:sldLayoutId id="2147485212" r:id="rId51"/>
    <p:sldLayoutId id="2147485213" r:id="rId52"/>
    <p:sldLayoutId id="2147485214" r:id="rId53"/>
    <p:sldLayoutId id="2147485224" r:id="rId54"/>
    <p:sldLayoutId id="2147484249" r:id="rId55"/>
    <p:sldLayoutId id="2147484640" r:id="rId56"/>
    <p:sldLayoutId id="2147485198" r:id="rId57"/>
    <p:sldLayoutId id="2147485199" r:id="rId58"/>
    <p:sldLayoutId id="2147484583" r:id="rId59"/>
    <p:sldLayoutId id="2147484584" r:id="rId60"/>
    <p:sldLayoutId id="2147485206" r:id="rId61"/>
    <p:sldLayoutId id="2147485222" r:id="rId62"/>
    <p:sldLayoutId id="2147485223" r:id="rId63"/>
    <p:sldLayoutId id="2147485226" r:id="rId64"/>
    <p:sldLayoutId id="2147485225" r:id="rId65"/>
    <p:sldLayoutId id="2147485229" r:id="rId66"/>
    <p:sldLayoutId id="2147484671" r:id="rId67"/>
    <p:sldLayoutId id="2147484673" r:id="rId68"/>
    <p:sldLayoutId id="2147485204" r:id="rId69"/>
    <p:sldLayoutId id="2147485205" r:id="rId70"/>
    <p:sldLayoutId id="2147484299" r:id="rId71"/>
    <p:sldLayoutId id="2147484263" r:id="rId72"/>
  </p:sldLayoutIdLst>
  <p:transition>
    <p:fade/>
  </p:transition>
  <p:hf sldNum="0" hdr="0" ftr="0" dt="0"/>
  <p:txStyles>
    <p:titleStyle>
      <a:lvl1pPr algn="l" defTabSz="1399156" rtl="0" eaLnBrk="1" latinLnBrk="0" hangingPunct="1">
        <a:lnSpc>
          <a:spcPct val="100000"/>
        </a:lnSpc>
        <a:spcBef>
          <a:spcPct val="0"/>
        </a:spcBef>
        <a:buNone/>
        <a:defRPr lang="en-US" sz="5400" b="0" kern="1200" cap="none" spc="-77" baseline="0" dirty="0" smtClean="0">
          <a:ln w="3175">
            <a:noFill/>
          </a:ln>
          <a:solidFill>
            <a:schemeClr val="tx1"/>
          </a:solidFill>
          <a:effectLst/>
          <a:latin typeface="+mj-lt"/>
          <a:ea typeface="+mn-ea"/>
          <a:cs typeface="Segoe UI" pitchFamily="34" charset="0"/>
        </a:defRPr>
      </a:lvl1pPr>
    </p:titleStyle>
    <p:bodyStyle>
      <a:lvl1pPr marL="342910" marR="0" indent="-342910" algn="l" defTabSz="1399156"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4200" kern="1200" spc="0" baseline="0">
          <a:solidFill>
            <a:schemeClr val="tx1"/>
          </a:solidFill>
          <a:latin typeface="+mn-lt"/>
          <a:ea typeface="+mn-ea"/>
          <a:cs typeface="Segoe UI" panose="020B0502040204020203" pitchFamily="34" charset="0"/>
        </a:defRPr>
      </a:lvl1pPr>
      <a:lvl2pPr marL="685823" marR="0" indent="-342910" algn="l" defTabSz="1399156"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3000" kern="1200" spc="0" baseline="0">
          <a:solidFill>
            <a:schemeClr val="tx1"/>
          </a:solidFill>
          <a:latin typeface="+mn-lt"/>
          <a:ea typeface="+mn-ea"/>
          <a:cs typeface="+mn-cs"/>
        </a:defRPr>
      </a:lvl2pPr>
      <a:lvl3pPr marL="985869" marR="0" indent="-300047" algn="l" defTabSz="1399156"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400" kern="1200" spc="0" baseline="0">
          <a:solidFill>
            <a:schemeClr val="tx1"/>
          </a:solidFill>
          <a:latin typeface="+mn-lt"/>
          <a:ea typeface="+mn-ea"/>
          <a:cs typeface="+mn-cs"/>
        </a:defRPr>
      </a:lvl3pPr>
      <a:lvl4pPr marL="1264484" marR="0" indent="-271470" algn="l" defTabSz="1399156"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101" kern="1200" spc="0" baseline="0">
          <a:solidFill>
            <a:schemeClr val="tx1"/>
          </a:solidFill>
          <a:latin typeface="+mn-lt"/>
          <a:ea typeface="+mn-ea"/>
          <a:cs typeface="+mn-cs"/>
        </a:defRPr>
      </a:lvl4pPr>
      <a:lvl5pPr marL="1535957" marR="0" indent="-252420" algn="l" defTabSz="1399156"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101" kern="1200" spc="0" baseline="0">
          <a:solidFill>
            <a:schemeClr val="tx1"/>
          </a:solidFill>
          <a:latin typeface="+mn-lt"/>
          <a:ea typeface="+mn-ea"/>
          <a:cs typeface="+mn-cs"/>
        </a:defRPr>
      </a:lvl5pPr>
      <a:lvl6pPr marL="3847680" indent="-349792" algn="l" defTabSz="1399156" rtl="0" eaLnBrk="1" latinLnBrk="0" hangingPunct="1">
        <a:spcBef>
          <a:spcPct val="20000"/>
        </a:spcBef>
        <a:buFont typeface="Arial" pitchFamily="34" charset="0"/>
        <a:buChar char="•"/>
        <a:defRPr sz="3000" kern="1200">
          <a:solidFill>
            <a:schemeClr val="tx1"/>
          </a:solidFill>
          <a:latin typeface="+mn-lt"/>
          <a:ea typeface="+mn-ea"/>
          <a:cs typeface="+mn-cs"/>
        </a:defRPr>
      </a:lvl6pPr>
      <a:lvl7pPr marL="4547259" indent="-349792" algn="l" defTabSz="1399156" rtl="0" eaLnBrk="1" latinLnBrk="0" hangingPunct="1">
        <a:spcBef>
          <a:spcPct val="20000"/>
        </a:spcBef>
        <a:buFont typeface="Arial" pitchFamily="34" charset="0"/>
        <a:buChar char="•"/>
        <a:defRPr sz="3000" kern="1200">
          <a:solidFill>
            <a:schemeClr val="tx1"/>
          </a:solidFill>
          <a:latin typeface="+mn-lt"/>
          <a:ea typeface="+mn-ea"/>
          <a:cs typeface="+mn-cs"/>
        </a:defRPr>
      </a:lvl7pPr>
      <a:lvl8pPr marL="5246837" indent="-349792" algn="l" defTabSz="1399156" rtl="0" eaLnBrk="1" latinLnBrk="0" hangingPunct="1">
        <a:spcBef>
          <a:spcPct val="20000"/>
        </a:spcBef>
        <a:buFont typeface="Arial" pitchFamily="34" charset="0"/>
        <a:buChar char="•"/>
        <a:defRPr sz="3000" kern="1200">
          <a:solidFill>
            <a:schemeClr val="tx1"/>
          </a:solidFill>
          <a:latin typeface="+mn-lt"/>
          <a:ea typeface="+mn-ea"/>
          <a:cs typeface="+mn-cs"/>
        </a:defRPr>
      </a:lvl8pPr>
      <a:lvl9pPr marL="5946417" indent="-349792" algn="l" defTabSz="1399156" rtl="0" eaLnBrk="1" latinLnBrk="0" hangingPunct="1">
        <a:spcBef>
          <a:spcPct val="20000"/>
        </a:spcBef>
        <a:buFont typeface="Arial" pitchFamily="34" charset="0"/>
        <a:buChar char="•"/>
        <a:defRPr sz="3000" kern="1200">
          <a:solidFill>
            <a:schemeClr val="tx1"/>
          </a:solidFill>
          <a:latin typeface="+mn-lt"/>
          <a:ea typeface="+mn-ea"/>
          <a:cs typeface="+mn-cs"/>
        </a:defRPr>
      </a:lvl9pPr>
    </p:bodyStyle>
    <p:otherStyle>
      <a:defPPr>
        <a:defRPr lang="en-US"/>
      </a:defPPr>
      <a:lvl1pPr marL="0" algn="l" defTabSz="1399156" rtl="0" eaLnBrk="1" latinLnBrk="0" hangingPunct="1">
        <a:defRPr sz="2700" kern="1200">
          <a:solidFill>
            <a:schemeClr val="tx1"/>
          </a:solidFill>
          <a:latin typeface="+mn-lt"/>
          <a:ea typeface="+mn-ea"/>
          <a:cs typeface="+mn-cs"/>
        </a:defRPr>
      </a:lvl1pPr>
      <a:lvl2pPr marL="699579" algn="l" defTabSz="1399156" rtl="0" eaLnBrk="1" latinLnBrk="0" hangingPunct="1">
        <a:defRPr sz="2700" kern="1200">
          <a:solidFill>
            <a:schemeClr val="tx1"/>
          </a:solidFill>
          <a:latin typeface="+mn-lt"/>
          <a:ea typeface="+mn-ea"/>
          <a:cs typeface="+mn-cs"/>
        </a:defRPr>
      </a:lvl2pPr>
      <a:lvl3pPr marL="1399156" algn="l" defTabSz="1399156" rtl="0" eaLnBrk="1" latinLnBrk="0" hangingPunct="1">
        <a:defRPr sz="2700" kern="1200">
          <a:solidFill>
            <a:schemeClr val="tx1"/>
          </a:solidFill>
          <a:latin typeface="+mn-lt"/>
          <a:ea typeface="+mn-ea"/>
          <a:cs typeface="+mn-cs"/>
        </a:defRPr>
      </a:lvl3pPr>
      <a:lvl4pPr marL="2098735" algn="l" defTabSz="1399156" rtl="0" eaLnBrk="1" latinLnBrk="0" hangingPunct="1">
        <a:defRPr sz="2700" kern="1200">
          <a:solidFill>
            <a:schemeClr val="tx1"/>
          </a:solidFill>
          <a:latin typeface="+mn-lt"/>
          <a:ea typeface="+mn-ea"/>
          <a:cs typeface="+mn-cs"/>
        </a:defRPr>
      </a:lvl4pPr>
      <a:lvl5pPr marL="2798314" algn="l" defTabSz="1399156" rtl="0" eaLnBrk="1" latinLnBrk="0" hangingPunct="1">
        <a:defRPr sz="2700" kern="1200">
          <a:solidFill>
            <a:schemeClr val="tx1"/>
          </a:solidFill>
          <a:latin typeface="+mn-lt"/>
          <a:ea typeface="+mn-ea"/>
          <a:cs typeface="+mn-cs"/>
        </a:defRPr>
      </a:lvl5pPr>
      <a:lvl6pPr marL="3497893" algn="l" defTabSz="1399156" rtl="0" eaLnBrk="1" latinLnBrk="0" hangingPunct="1">
        <a:defRPr sz="2700" kern="1200">
          <a:solidFill>
            <a:schemeClr val="tx1"/>
          </a:solidFill>
          <a:latin typeface="+mn-lt"/>
          <a:ea typeface="+mn-ea"/>
          <a:cs typeface="+mn-cs"/>
        </a:defRPr>
      </a:lvl6pPr>
      <a:lvl7pPr marL="4197471" algn="l" defTabSz="1399156" rtl="0" eaLnBrk="1" latinLnBrk="0" hangingPunct="1">
        <a:defRPr sz="2700" kern="1200">
          <a:solidFill>
            <a:schemeClr val="tx1"/>
          </a:solidFill>
          <a:latin typeface="+mn-lt"/>
          <a:ea typeface="+mn-ea"/>
          <a:cs typeface="+mn-cs"/>
        </a:defRPr>
      </a:lvl7pPr>
      <a:lvl8pPr marL="4897049" algn="l" defTabSz="1399156" rtl="0" eaLnBrk="1" latinLnBrk="0" hangingPunct="1">
        <a:defRPr sz="2700" kern="1200">
          <a:solidFill>
            <a:schemeClr val="tx1"/>
          </a:solidFill>
          <a:latin typeface="+mn-lt"/>
          <a:ea typeface="+mn-ea"/>
          <a:cs typeface="+mn-cs"/>
        </a:defRPr>
      </a:lvl8pPr>
      <a:lvl9pPr marL="5596628" algn="l" defTabSz="1399156" rtl="0" eaLnBrk="1" latinLnBrk="0" hangingPunct="1">
        <a:defRPr sz="27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553" userDrawn="1">
          <p15:clr>
            <a:srgbClr val="C35EA4"/>
          </p15:clr>
        </p15:guide>
        <p15:guide id="17" pos="10969" userDrawn="1">
          <p15:clr>
            <a:srgbClr val="C35EA4"/>
          </p15:clr>
        </p15:guide>
        <p15:guide id="25" orient="horz" pos="983" userDrawn="1">
          <p15:clr>
            <a:srgbClr val="C35EA4"/>
          </p15:clr>
        </p15:guide>
        <p15:guide id="26" orient="horz" pos="10531" userDrawn="1">
          <p15:clr>
            <a:srgbClr val="C35EA4"/>
          </p15:clr>
        </p15:guide>
        <p15:guide id="27" orient="horz" pos="491" userDrawn="1">
          <p15:clr>
            <a:srgbClr val="A4A3A4"/>
          </p15:clr>
        </p15:guide>
        <p15:guide id="28" pos="278" userDrawn="1">
          <p15:clr>
            <a:srgbClr val="A4A3A4"/>
          </p15:clr>
        </p15:guide>
        <p15:guide id="29" orient="horz" pos="11027" userDrawn="1">
          <p15:clr>
            <a:srgbClr val="A4A3A4"/>
          </p15:clr>
        </p15:guide>
        <p15:guide id="30" pos="11242" userDrawn="1">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6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7.xml"/></Relationships>
</file>

<file path=ppt/slides/_rels/slide3.xml.rels><?xml version="1.0" encoding="UTF-8" standalone="yes"?>
<Relationships xmlns="http://schemas.openxmlformats.org/package/2006/relationships"><Relationship Id="rId3" Type="http://schemas.microsoft.com/office/2018/10/relationships/comments" Target="../comments/modernComment_7BBF5B03_6B2B49BE.xml"/><Relationship Id="rId2" Type="http://schemas.openxmlformats.org/officeDocument/2006/relationships/notesSlide" Target="../notesSlides/notesSlide3.xml"/><Relationship Id="rId1" Type="http://schemas.openxmlformats.org/officeDocument/2006/relationships/slideLayout" Target="../slideLayouts/slideLayout6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BB00BB58-6378-5751-7743-7F0F64512170}"/>
              </a:ext>
            </a:extLst>
          </p:cNvPr>
          <p:cNvGraphicFramePr/>
          <p:nvPr>
            <p:extLst>
              <p:ext uri="{D42A27DB-BD31-4B8C-83A1-F6EECF244321}">
                <p14:modId xmlns:p14="http://schemas.microsoft.com/office/powerpoint/2010/main" val="2320948087"/>
              </p:ext>
            </p:extLst>
          </p:nvPr>
        </p:nvGraphicFramePr>
        <p:xfrm>
          <a:off x="345534" y="469021"/>
          <a:ext cx="17616942" cy="1763479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71451233"/>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CD01E738-6656-CA86-5D6A-21E6FE2532F4}"/>
              </a:ext>
            </a:extLst>
          </p:cNvPr>
          <p:cNvSpPr/>
          <p:nvPr/>
        </p:nvSpPr>
        <p:spPr bwMode="auto">
          <a:xfrm>
            <a:off x="760970" y="555258"/>
            <a:ext cx="2013155" cy="693176"/>
          </a:xfrm>
          <a:prstGeom prst="roundRect">
            <a:avLst>
              <a:gd name="adj" fmla="val 50000"/>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chemeClr val="tx1"/>
                </a:solidFill>
                <a:ea typeface="Segoe UI" pitchFamily="34" charset="0"/>
                <a:cs typeface="Segoe UI" pitchFamily="34" charset="0"/>
              </a:rPr>
              <a:t>Start</a:t>
            </a:r>
          </a:p>
        </p:txBody>
      </p:sp>
      <p:sp>
        <p:nvSpPr>
          <p:cNvPr id="83" name="Flowchart: Predefined Process 82">
            <a:extLst>
              <a:ext uri="{FF2B5EF4-FFF2-40B4-BE49-F238E27FC236}">
                <a16:creationId xmlns:a16="http://schemas.microsoft.com/office/drawing/2014/main" id="{BFA099C3-1139-7E7E-AB86-A827F66EB71A}"/>
              </a:ext>
            </a:extLst>
          </p:cNvPr>
          <p:cNvSpPr/>
          <p:nvPr/>
        </p:nvSpPr>
        <p:spPr bwMode="auto">
          <a:xfrm>
            <a:off x="5301657" y="2166557"/>
            <a:ext cx="265661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ysClr val="windowText" lastClr="000000"/>
                </a:solidFill>
                <a:ea typeface="Segoe UI" pitchFamily="34" charset="0"/>
                <a:cs typeface="Segoe UI" pitchFamily="34" charset="0"/>
              </a:rPr>
              <a:t>Develop sourcing strategies</a:t>
            </a:r>
          </a:p>
        </p:txBody>
      </p:sp>
      <p:sp>
        <p:nvSpPr>
          <p:cNvPr id="85" name="Flowchart: Predefined Process 84">
            <a:extLst>
              <a:ext uri="{FF2B5EF4-FFF2-40B4-BE49-F238E27FC236}">
                <a16:creationId xmlns:a16="http://schemas.microsoft.com/office/drawing/2014/main" id="{B9A7A77A-71A4-BC2C-6729-7FCF10FA22F1}"/>
              </a:ext>
            </a:extLst>
          </p:cNvPr>
          <p:cNvSpPr/>
          <p:nvPr/>
        </p:nvSpPr>
        <p:spPr bwMode="auto">
          <a:xfrm>
            <a:off x="6669006" y="10232352"/>
            <a:ext cx="265661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ysClr val="windowText" lastClr="000000"/>
                </a:solidFill>
                <a:ea typeface="Segoe UI" pitchFamily="34" charset="0"/>
                <a:cs typeface="Segoe UI" pitchFamily="34" charset="0"/>
              </a:rPr>
              <a:t>Process vendor invoices</a:t>
            </a:r>
          </a:p>
        </p:txBody>
      </p:sp>
      <p:sp>
        <p:nvSpPr>
          <p:cNvPr id="86" name="Flowchart: Predefined Process 85">
            <a:extLst>
              <a:ext uri="{FF2B5EF4-FFF2-40B4-BE49-F238E27FC236}">
                <a16:creationId xmlns:a16="http://schemas.microsoft.com/office/drawing/2014/main" id="{FB284989-0736-2F28-6CEE-3E1117B403FF}"/>
              </a:ext>
            </a:extLst>
          </p:cNvPr>
          <p:cNvSpPr/>
          <p:nvPr/>
        </p:nvSpPr>
        <p:spPr bwMode="auto">
          <a:xfrm>
            <a:off x="6669006" y="15287327"/>
            <a:ext cx="265661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ysClr val="windowText" lastClr="000000"/>
                </a:solidFill>
                <a:ea typeface="Segoe UI" pitchFamily="34" charset="0"/>
                <a:cs typeface="Segoe UI" pitchFamily="34" charset="0"/>
              </a:rPr>
              <a:t>Issue and settle vendor payments</a:t>
            </a:r>
          </a:p>
        </p:txBody>
      </p:sp>
      <p:sp>
        <p:nvSpPr>
          <p:cNvPr id="87" name="Flowchart: Predefined Process 86">
            <a:extLst>
              <a:ext uri="{FF2B5EF4-FFF2-40B4-BE49-F238E27FC236}">
                <a16:creationId xmlns:a16="http://schemas.microsoft.com/office/drawing/2014/main" id="{F9B52265-3956-181B-0916-77CD7A47489B}"/>
              </a:ext>
            </a:extLst>
          </p:cNvPr>
          <p:cNvSpPr/>
          <p:nvPr/>
        </p:nvSpPr>
        <p:spPr bwMode="auto">
          <a:xfrm>
            <a:off x="9445234" y="12927224"/>
            <a:ext cx="2645229"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ysClr val="windowText" lastClr="000000"/>
                </a:solidFill>
                <a:ea typeface="Segoe UI" pitchFamily="34" charset="0"/>
                <a:cs typeface="Segoe UI" pitchFamily="34" charset="0"/>
              </a:rPr>
              <a:t>Manage vendor debits and chargebacks</a:t>
            </a:r>
          </a:p>
        </p:txBody>
      </p:sp>
      <p:sp>
        <p:nvSpPr>
          <p:cNvPr id="98" name="Flowchart: Predefined Process 97">
            <a:extLst>
              <a:ext uri="{FF2B5EF4-FFF2-40B4-BE49-F238E27FC236}">
                <a16:creationId xmlns:a16="http://schemas.microsoft.com/office/drawing/2014/main" id="{92803DB4-0AFA-48E9-DB3D-F1A7EBDCB888}"/>
              </a:ext>
            </a:extLst>
          </p:cNvPr>
          <p:cNvSpPr/>
          <p:nvPr/>
        </p:nvSpPr>
        <p:spPr bwMode="auto">
          <a:xfrm>
            <a:off x="6646025" y="7889566"/>
            <a:ext cx="265661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ysClr val="windowText" lastClr="000000"/>
                </a:solidFill>
                <a:ea typeface="Segoe UI" pitchFamily="34" charset="0"/>
                <a:cs typeface="Segoe UI" pitchFamily="34" charset="0"/>
              </a:rPr>
              <a:t>Procure materials and services</a:t>
            </a:r>
          </a:p>
        </p:txBody>
      </p:sp>
      <p:sp>
        <p:nvSpPr>
          <p:cNvPr id="103" name="Rectangle: Rounded Corners 102">
            <a:extLst>
              <a:ext uri="{FF2B5EF4-FFF2-40B4-BE49-F238E27FC236}">
                <a16:creationId xmlns:a16="http://schemas.microsoft.com/office/drawing/2014/main" id="{F9C27996-6479-D252-639B-594F2BB9FF31}"/>
              </a:ext>
            </a:extLst>
          </p:cNvPr>
          <p:cNvSpPr/>
          <p:nvPr/>
        </p:nvSpPr>
        <p:spPr bwMode="auto">
          <a:xfrm>
            <a:off x="15520083" y="17231760"/>
            <a:ext cx="2013155" cy="693176"/>
          </a:xfrm>
          <a:prstGeom prst="roundRect">
            <a:avLst>
              <a:gd name="adj" fmla="val 50000"/>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chemeClr val="tx1"/>
                </a:solidFill>
                <a:ea typeface="Segoe UI" pitchFamily="34" charset="0"/>
                <a:cs typeface="Segoe UI" pitchFamily="34" charset="0"/>
              </a:rPr>
              <a:t>End</a:t>
            </a:r>
          </a:p>
        </p:txBody>
      </p:sp>
      <p:sp>
        <p:nvSpPr>
          <p:cNvPr id="2" name="Rectangle 1">
            <a:extLst>
              <a:ext uri="{FF2B5EF4-FFF2-40B4-BE49-F238E27FC236}">
                <a16:creationId xmlns:a16="http://schemas.microsoft.com/office/drawing/2014/main" id="{77611BAB-AAFD-6C56-F99A-54C577DB5C04}"/>
              </a:ext>
            </a:extLst>
          </p:cNvPr>
          <p:cNvSpPr/>
          <p:nvPr/>
        </p:nvSpPr>
        <p:spPr bwMode="auto">
          <a:xfrm>
            <a:off x="7630344" y="165382"/>
            <a:ext cx="2656609" cy="1460092"/>
          </a:xfrm>
          <a:prstGeom prst="rect">
            <a:avLst/>
          </a:prstGeom>
          <a:solidFill>
            <a:schemeClr val="accent1"/>
          </a:solidFill>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chemeClr val="tx1"/>
                </a:solidFill>
                <a:ea typeface="Segoe UI" pitchFamily="34" charset="0"/>
                <a:cs typeface="Segoe UI" pitchFamily="34" charset="0"/>
              </a:rPr>
              <a:t>Procure to pay</a:t>
            </a:r>
          </a:p>
        </p:txBody>
      </p:sp>
      <p:sp>
        <p:nvSpPr>
          <p:cNvPr id="20" name="Flowchart: Predefined Process 19">
            <a:extLst>
              <a:ext uri="{FF2B5EF4-FFF2-40B4-BE49-F238E27FC236}">
                <a16:creationId xmlns:a16="http://schemas.microsoft.com/office/drawing/2014/main" id="{F3AF1995-D171-16E3-A11F-351815AE0980}"/>
              </a:ext>
            </a:extLst>
          </p:cNvPr>
          <p:cNvSpPr/>
          <p:nvPr/>
        </p:nvSpPr>
        <p:spPr bwMode="auto">
          <a:xfrm>
            <a:off x="8584705" y="2166557"/>
            <a:ext cx="265661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ysClr val="windowText" lastClr="000000"/>
                </a:solidFill>
                <a:ea typeface="Segoe UI" pitchFamily="34" charset="0"/>
                <a:cs typeface="Segoe UI" pitchFamily="34" charset="0"/>
              </a:rPr>
              <a:t>Define procurement catalogs</a:t>
            </a:r>
          </a:p>
        </p:txBody>
      </p:sp>
      <p:sp>
        <p:nvSpPr>
          <p:cNvPr id="21" name="Flowchart: Predefined Process 20">
            <a:extLst>
              <a:ext uri="{FF2B5EF4-FFF2-40B4-BE49-F238E27FC236}">
                <a16:creationId xmlns:a16="http://schemas.microsoft.com/office/drawing/2014/main" id="{7B5D59B8-4CB4-6B31-D7C2-B727C438933F}"/>
              </a:ext>
            </a:extLst>
          </p:cNvPr>
          <p:cNvSpPr/>
          <p:nvPr/>
        </p:nvSpPr>
        <p:spPr bwMode="auto">
          <a:xfrm>
            <a:off x="2018609" y="2166557"/>
            <a:ext cx="265661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ysClr val="windowText" lastClr="000000"/>
                </a:solidFill>
                <a:ea typeface="Segoe UI" pitchFamily="34" charset="0"/>
                <a:cs typeface="Segoe UI" pitchFamily="34" charset="0"/>
              </a:rPr>
              <a:t>Manage vendor relationships</a:t>
            </a:r>
          </a:p>
        </p:txBody>
      </p:sp>
      <p:sp>
        <p:nvSpPr>
          <p:cNvPr id="22" name="Flowchart: Predefined Process 21">
            <a:extLst>
              <a:ext uri="{FF2B5EF4-FFF2-40B4-BE49-F238E27FC236}">
                <a16:creationId xmlns:a16="http://schemas.microsoft.com/office/drawing/2014/main" id="{E6D8F978-793E-68EF-6AE7-E34DC9737D90}"/>
              </a:ext>
            </a:extLst>
          </p:cNvPr>
          <p:cNvSpPr/>
          <p:nvPr/>
        </p:nvSpPr>
        <p:spPr bwMode="auto">
          <a:xfrm>
            <a:off x="11867754" y="2166557"/>
            <a:ext cx="2645229"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ysClr val="windowText" lastClr="000000"/>
                </a:solidFill>
                <a:ea typeface="Segoe UI" pitchFamily="34" charset="0"/>
                <a:cs typeface="Segoe UI" pitchFamily="34" charset="0"/>
              </a:rPr>
              <a:t>Define policies and procedures for procurement</a:t>
            </a:r>
          </a:p>
        </p:txBody>
      </p:sp>
      <p:sp>
        <p:nvSpPr>
          <p:cNvPr id="158" name="Flowchart: Predefined Process 157">
            <a:extLst>
              <a:ext uri="{FF2B5EF4-FFF2-40B4-BE49-F238E27FC236}">
                <a16:creationId xmlns:a16="http://schemas.microsoft.com/office/drawing/2014/main" id="{18E42D95-20EA-8A94-096E-421E3035CA8B}"/>
              </a:ext>
            </a:extLst>
          </p:cNvPr>
          <p:cNvSpPr/>
          <p:nvPr/>
        </p:nvSpPr>
        <p:spPr bwMode="auto">
          <a:xfrm>
            <a:off x="6646025" y="5537572"/>
            <a:ext cx="265661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ysClr val="windowText" lastClr="000000"/>
                </a:solidFill>
                <a:ea typeface="Segoe UI" pitchFamily="34" charset="0"/>
                <a:cs typeface="Segoe UI" pitchFamily="34" charset="0"/>
              </a:rPr>
              <a:t>Plan supply</a:t>
            </a:r>
          </a:p>
        </p:txBody>
      </p:sp>
      <p:sp>
        <p:nvSpPr>
          <p:cNvPr id="7" name="Flowchart: Predefined Process 6">
            <a:extLst>
              <a:ext uri="{FF2B5EF4-FFF2-40B4-BE49-F238E27FC236}">
                <a16:creationId xmlns:a16="http://schemas.microsoft.com/office/drawing/2014/main" id="{D428566F-141F-BDBC-AE0D-46CABF9FED2E}"/>
              </a:ext>
            </a:extLst>
          </p:cNvPr>
          <p:cNvSpPr/>
          <p:nvPr/>
        </p:nvSpPr>
        <p:spPr bwMode="auto">
          <a:xfrm>
            <a:off x="3863394" y="12927224"/>
            <a:ext cx="265661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ysClr val="windowText" lastClr="000000"/>
                </a:solidFill>
                <a:ea typeface="Segoe UI" pitchFamily="34" charset="0"/>
                <a:cs typeface="Segoe UI" pitchFamily="34" charset="0"/>
              </a:rPr>
              <a:t>Create and process promissory notes</a:t>
            </a:r>
          </a:p>
        </p:txBody>
      </p:sp>
      <p:sp>
        <p:nvSpPr>
          <p:cNvPr id="8" name="Flowchart: Predefined Process 7">
            <a:extLst>
              <a:ext uri="{FF2B5EF4-FFF2-40B4-BE49-F238E27FC236}">
                <a16:creationId xmlns:a16="http://schemas.microsoft.com/office/drawing/2014/main" id="{74146BB7-A1A1-AC74-AF1D-EE2CC4BE04E1}"/>
              </a:ext>
            </a:extLst>
          </p:cNvPr>
          <p:cNvSpPr/>
          <p:nvPr/>
        </p:nvSpPr>
        <p:spPr bwMode="auto">
          <a:xfrm>
            <a:off x="6669006" y="12927224"/>
            <a:ext cx="265661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ysClr val="windowText" lastClr="000000"/>
                </a:solidFill>
                <a:ea typeface="Segoe UI" pitchFamily="34" charset="0"/>
                <a:cs typeface="Segoe UI" pitchFamily="34" charset="0"/>
              </a:rPr>
              <a:t>Process vendor rebates and incentives</a:t>
            </a:r>
          </a:p>
        </p:txBody>
      </p:sp>
      <p:sp>
        <p:nvSpPr>
          <p:cNvPr id="9" name="Flowchart: Predefined Process 8">
            <a:extLst>
              <a:ext uri="{FF2B5EF4-FFF2-40B4-BE49-F238E27FC236}">
                <a16:creationId xmlns:a16="http://schemas.microsoft.com/office/drawing/2014/main" id="{D308A2D4-FB23-69D6-BD0E-A3ECF31E6111}"/>
              </a:ext>
            </a:extLst>
          </p:cNvPr>
          <p:cNvSpPr/>
          <p:nvPr/>
        </p:nvSpPr>
        <p:spPr bwMode="auto">
          <a:xfrm>
            <a:off x="9932523" y="8938343"/>
            <a:ext cx="265661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ysClr val="windowText" lastClr="000000"/>
                </a:solidFill>
                <a:ea typeface="Segoe UI" pitchFamily="34" charset="0"/>
                <a:cs typeface="Segoe UI" pitchFamily="34" charset="0"/>
              </a:rPr>
              <a:t>Analyze vendor performance</a:t>
            </a:r>
          </a:p>
        </p:txBody>
      </p:sp>
      <p:cxnSp>
        <p:nvCxnSpPr>
          <p:cNvPr id="28" name="Straight Arrow Connector 27">
            <a:extLst>
              <a:ext uri="{FF2B5EF4-FFF2-40B4-BE49-F238E27FC236}">
                <a16:creationId xmlns:a16="http://schemas.microsoft.com/office/drawing/2014/main" id="{4D863E20-E928-9FCA-EF65-C17EFD66D75C}"/>
              </a:ext>
            </a:extLst>
          </p:cNvPr>
          <p:cNvCxnSpPr>
            <a:cxnSpLocks/>
            <a:stCxn id="2" idx="2"/>
            <a:endCxn id="20" idx="0"/>
          </p:cNvCxnSpPr>
          <p:nvPr/>
        </p:nvCxnSpPr>
        <p:spPr>
          <a:xfrm rot="16200000" flipH="1">
            <a:off x="9165288" y="1418834"/>
            <a:ext cx="541083" cy="954361"/>
          </a:xfrm>
          <a:prstGeom prst="bentConnector3">
            <a:avLst>
              <a:gd name="adj1" fmla="val 50000"/>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2BE0A7FB-9D23-06D2-F21F-D94995DA7864}"/>
              </a:ext>
            </a:extLst>
          </p:cNvPr>
          <p:cNvCxnSpPr>
            <a:cxnSpLocks/>
            <a:stCxn id="14" idx="3"/>
            <a:endCxn id="2" idx="1"/>
          </p:cNvCxnSpPr>
          <p:nvPr/>
        </p:nvCxnSpPr>
        <p:spPr>
          <a:xfrm flipV="1">
            <a:off x="2774125" y="895428"/>
            <a:ext cx="4856219" cy="6418"/>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BE849EEB-4987-AEC6-165D-FA2F76E6298F}"/>
              </a:ext>
            </a:extLst>
          </p:cNvPr>
          <p:cNvCxnSpPr>
            <a:stCxn id="158" idx="2"/>
            <a:endCxn id="98" idx="0"/>
          </p:cNvCxnSpPr>
          <p:nvPr/>
        </p:nvCxnSpPr>
        <p:spPr>
          <a:xfrm>
            <a:off x="7974330" y="6997664"/>
            <a:ext cx="0" cy="891902"/>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9" name="Rectangle 68">
            <a:extLst>
              <a:ext uri="{FF2B5EF4-FFF2-40B4-BE49-F238E27FC236}">
                <a16:creationId xmlns:a16="http://schemas.microsoft.com/office/drawing/2014/main" id="{DE1C1235-1A93-9A5A-C954-147DE93AEACE}"/>
              </a:ext>
            </a:extLst>
          </p:cNvPr>
          <p:cNvSpPr/>
          <p:nvPr/>
        </p:nvSpPr>
        <p:spPr bwMode="auto">
          <a:xfrm>
            <a:off x="354894" y="4134376"/>
            <a:ext cx="2013156" cy="1460092"/>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chemeClr val="tx1"/>
                </a:solidFill>
                <a:ea typeface="Segoe UI" pitchFamily="34" charset="0"/>
                <a:cs typeface="Segoe UI" pitchFamily="34" charset="0"/>
              </a:rPr>
              <a:t>Product and service lifecycle management</a:t>
            </a:r>
          </a:p>
        </p:txBody>
      </p:sp>
      <p:sp>
        <p:nvSpPr>
          <p:cNvPr id="70" name="Rectangle 69">
            <a:extLst>
              <a:ext uri="{FF2B5EF4-FFF2-40B4-BE49-F238E27FC236}">
                <a16:creationId xmlns:a16="http://schemas.microsoft.com/office/drawing/2014/main" id="{86C7B94C-FA42-3AD8-8AA9-9B13E2FF6E2A}"/>
              </a:ext>
            </a:extLst>
          </p:cNvPr>
          <p:cNvSpPr/>
          <p:nvPr/>
        </p:nvSpPr>
        <p:spPr bwMode="auto">
          <a:xfrm>
            <a:off x="354894" y="6023793"/>
            <a:ext cx="2011680" cy="1460092"/>
          </a:xfrm>
          <a:prstGeom prst="rect">
            <a:avLst/>
          </a:prstGeom>
          <a:solidFill>
            <a:schemeClr val="bg1">
              <a:lumMod val="65000"/>
            </a:schemeClr>
          </a:solidFill>
          <a:ln w="19050">
            <a:solidFill>
              <a:schemeClr val="bg1">
                <a:lumMod val="6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chemeClr val="tx1"/>
                </a:solidFill>
                <a:ea typeface="Segoe UI" pitchFamily="34" charset="0"/>
                <a:cs typeface="Segoe UI" pitchFamily="34" charset="0"/>
              </a:rPr>
              <a:t>Prospect to quote</a:t>
            </a:r>
          </a:p>
        </p:txBody>
      </p:sp>
      <p:sp>
        <p:nvSpPr>
          <p:cNvPr id="71" name="Rectangle 70">
            <a:extLst>
              <a:ext uri="{FF2B5EF4-FFF2-40B4-BE49-F238E27FC236}">
                <a16:creationId xmlns:a16="http://schemas.microsoft.com/office/drawing/2014/main" id="{0554E29C-9BE3-BF52-057E-4E5A94402B19}"/>
              </a:ext>
            </a:extLst>
          </p:cNvPr>
          <p:cNvSpPr/>
          <p:nvPr/>
        </p:nvSpPr>
        <p:spPr bwMode="auto">
          <a:xfrm>
            <a:off x="354894" y="7986118"/>
            <a:ext cx="2011680" cy="1460092"/>
          </a:xfrm>
          <a:prstGeom prst="rect">
            <a:avLst/>
          </a:prstGeom>
          <a:solidFill>
            <a:schemeClr val="bg1">
              <a:lumMod val="65000"/>
            </a:schemeClr>
          </a:solidFill>
          <a:ln w="19050">
            <a:solidFill>
              <a:schemeClr val="bg1">
                <a:lumMod val="6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chemeClr val="tx1"/>
                </a:solidFill>
                <a:ea typeface="Segoe UI" pitchFamily="34" charset="0"/>
                <a:cs typeface="Segoe UI" pitchFamily="34" charset="0"/>
              </a:rPr>
              <a:t>Order to cash</a:t>
            </a:r>
          </a:p>
        </p:txBody>
      </p:sp>
      <p:cxnSp>
        <p:nvCxnSpPr>
          <p:cNvPr id="76" name="Connector: Elbow 75">
            <a:extLst>
              <a:ext uri="{FF2B5EF4-FFF2-40B4-BE49-F238E27FC236}">
                <a16:creationId xmlns:a16="http://schemas.microsoft.com/office/drawing/2014/main" id="{F806DCA9-75C3-CC0B-5AC2-C8BA55A665C7}"/>
              </a:ext>
            </a:extLst>
          </p:cNvPr>
          <p:cNvCxnSpPr>
            <a:cxnSpLocks/>
            <a:stCxn id="14" idx="1"/>
            <a:endCxn id="69" idx="1"/>
          </p:cNvCxnSpPr>
          <p:nvPr/>
        </p:nvCxnSpPr>
        <p:spPr>
          <a:xfrm rot="10800000" flipV="1">
            <a:off x="354894" y="901846"/>
            <a:ext cx="406076" cy="3962576"/>
          </a:xfrm>
          <a:prstGeom prst="bentConnector3">
            <a:avLst>
              <a:gd name="adj1" fmla="val 156295"/>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25" name="Connector: Elbow 124">
            <a:extLst>
              <a:ext uri="{FF2B5EF4-FFF2-40B4-BE49-F238E27FC236}">
                <a16:creationId xmlns:a16="http://schemas.microsoft.com/office/drawing/2014/main" id="{132075C0-B9F3-4937-F656-963B262A1C25}"/>
              </a:ext>
            </a:extLst>
          </p:cNvPr>
          <p:cNvCxnSpPr>
            <a:stCxn id="71" idx="3"/>
            <a:endCxn id="158" idx="1"/>
          </p:cNvCxnSpPr>
          <p:nvPr/>
        </p:nvCxnSpPr>
        <p:spPr>
          <a:xfrm flipV="1">
            <a:off x="2366574" y="6267618"/>
            <a:ext cx="4279451" cy="2448546"/>
          </a:xfrm>
          <a:prstGeom prst="bentConnector3">
            <a:avLst>
              <a:gd name="adj1" fmla="val 50000"/>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34" name="Rectangle 133">
            <a:extLst>
              <a:ext uri="{FF2B5EF4-FFF2-40B4-BE49-F238E27FC236}">
                <a16:creationId xmlns:a16="http://schemas.microsoft.com/office/drawing/2014/main" id="{BC3A6BC1-E30A-84DB-5916-2C5DCD110109}"/>
              </a:ext>
            </a:extLst>
          </p:cNvPr>
          <p:cNvSpPr/>
          <p:nvPr/>
        </p:nvSpPr>
        <p:spPr bwMode="auto">
          <a:xfrm>
            <a:off x="15520083" y="3210122"/>
            <a:ext cx="2013156" cy="1460092"/>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chemeClr val="tx1"/>
                </a:solidFill>
                <a:ea typeface="Segoe UI" pitchFamily="34" charset="0"/>
                <a:cs typeface="Segoe UI" pitchFamily="34" charset="0"/>
              </a:rPr>
              <a:t>Plan to produce</a:t>
            </a:r>
          </a:p>
        </p:txBody>
      </p:sp>
      <p:sp>
        <p:nvSpPr>
          <p:cNvPr id="135" name="Rectangle 134">
            <a:extLst>
              <a:ext uri="{FF2B5EF4-FFF2-40B4-BE49-F238E27FC236}">
                <a16:creationId xmlns:a16="http://schemas.microsoft.com/office/drawing/2014/main" id="{4386F26C-1D78-F172-C4D8-979B4830338D}"/>
              </a:ext>
            </a:extLst>
          </p:cNvPr>
          <p:cNvSpPr/>
          <p:nvPr/>
        </p:nvSpPr>
        <p:spPr bwMode="auto">
          <a:xfrm>
            <a:off x="15520083" y="4962827"/>
            <a:ext cx="2013156" cy="1460092"/>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chemeClr val="tx1"/>
                </a:solidFill>
                <a:ea typeface="Segoe UI" pitchFamily="34" charset="0"/>
                <a:cs typeface="Segoe UI" pitchFamily="34" charset="0"/>
              </a:rPr>
              <a:t>Inventory to deliver</a:t>
            </a:r>
          </a:p>
        </p:txBody>
      </p:sp>
      <p:sp>
        <p:nvSpPr>
          <p:cNvPr id="136" name="Rectangle 135">
            <a:extLst>
              <a:ext uri="{FF2B5EF4-FFF2-40B4-BE49-F238E27FC236}">
                <a16:creationId xmlns:a16="http://schemas.microsoft.com/office/drawing/2014/main" id="{78D89D94-8167-478B-E5B4-2ADBDE28F489}"/>
              </a:ext>
            </a:extLst>
          </p:cNvPr>
          <p:cNvSpPr/>
          <p:nvPr/>
        </p:nvSpPr>
        <p:spPr bwMode="auto">
          <a:xfrm>
            <a:off x="15520083" y="13726352"/>
            <a:ext cx="2013156" cy="1460092"/>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chemeClr val="tx1"/>
                </a:solidFill>
                <a:ea typeface="Segoe UI" pitchFamily="34" charset="0"/>
                <a:cs typeface="Segoe UI" pitchFamily="34" charset="0"/>
              </a:rPr>
              <a:t>Record to report</a:t>
            </a:r>
          </a:p>
        </p:txBody>
      </p:sp>
      <p:sp>
        <p:nvSpPr>
          <p:cNvPr id="137" name="Rectangle 136">
            <a:extLst>
              <a:ext uri="{FF2B5EF4-FFF2-40B4-BE49-F238E27FC236}">
                <a16:creationId xmlns:a16="http://schemas.microsoft.com/office/drawing/2014/main" id="{85A98D2E-F760-77BE-9A45-7ADA705AD918}"/>
              </a:ext>
            </a:extLst>
          </p:cNvPr>
          <p:cNvSpPr/>
          <p:nvPr/>
        </p:nvSpPr>
        <p:spPr bwMode="auto">
          <a:xfrm>
            <a:off x="15520083" y="11973647"/>
            <a:ext cx="2013156" cy="1460092"/>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chemeClr val="tx1"/>
                </a:solidFill>
                <a:ea typeface="Segoe UI" pitchFamily="34" charset="0"/>
                <a:cs typeface="Segoe UI" pitchFamily="34" charset="0"/>
              </a:rPr>
              <a:t>Project to profit</a:t>
            </a:r>
          </a:p>
        </p:txBody>
      </p:sp>
      <p:cxnSp>
        <p:nvCxnSpPr>
          <p:cNvPr id="139" name="Connector: Elbow 138">
            <a:extLst>
              <a:ext uri="{FF2B5EF4-FFF2-40B4-BE49-F238E27FC236}">
                <a16:creationId xmlns:a16="http://schemas.microsoft.com/office/drawing/2014/main" id="{D75507D8-44D0-9789-278F-880119116EC5}"/>
              </a:ext>
            </a:extLst>
          </p:cNvPr>
          <p:cNvCxnSpPr>
            <a:stCxn id="98" idx="3"/>
            <a:endCxn id="134" idx="1"/>
          </p:cNvCxnSpPr>
          <p:nvPr/>
        </p:nvCxnSpPr>
        <p:spPr>
          <a:xfrm flipV="1">
            <a:off x="9302635" y="3940168"/>
            <a:ext cx="6217448" cy="4679444"/>
          </a:xfrm>
          <a:prstGeom prst="bentConnector3">
            <a:avLst>
              <a:gd name="adj1" fmla="val 88299"/>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41" name="Connector: Elbow 140">
            <a:extLst>
              <a:ext uri="{FF2B5EF4-FFF2-40B4-BE49-F238E27FC236}">
                <a16:creationId xmlns:a16="http://schemas.microsoft.com/office/drawing/2014/main" id="{AF04BF8B-2289-B321-32A8-B173B154E25F}"/>
              </a:ext>
            </a:extLst>
          </p:cNvPr>
          <p:cNvCxnSpPr>
            <a:stCxn id="98" idx="3"/>
            <a:endCxn id="135" idx="1"/>
          </p:cNvCxnSpPr>
          <p:nvPr/>
        </p:nvCxnSpPr>
        <p:spPr>
          <a:xfrm flipV="1">
            <a:off x="9302635" y="5692873"/>
            <a:ext cx="6217448" cy="2926739"/>
          </a:xfrm>
          <a:prstGeom prst="bentConnector3">
            <a:avLst>
              <a:gd name="adj1" fmla="val 88299"/>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82" name="Straight Arrow Connector 181">
            <a:extLst>
              <a:ext uri="{FF2B5EF4-FFF2-40B4-BE49-F238E27FC236}">
                <a16:creationId xmlns:a16="http://schemas.microsoft.com/office/drawing/2014/main" id="{97BC8E07-0371-C191-CCCD-FEA5202526A6}"/>
              </a:ext>
            </a:extLst>
          </p:cNvPr>
          <p:cNvCxnSpPr>
            <a:stCxn id="98" idx="2"/>
            <a:endCxn id="85" idx="0"/>
          </p:cNvCxnSpPr>
          <p:nvPr/>
        </p:nvCxnSpPr>
        <p:spPr>
          <a:xfrm>
            <a:off x="7974330" y="9349658"/>
            <a:ext cx="22981" cy="882694"/>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03" name="Straight Arrow Connector 202">
            <a:extLst>
              <a:ext uri="{FF2B5EF4-FFF2-40B4-BE49-F238E27FC236}">
                <a16:creationId xmlns:a16="http://schemas.microsoft.com/office/drawing/2014/main" id="{F6862221-AAB1-21FB-30E3-58F3696B75B1}"/>
              </a:ext>
            </a:extLst>
          </p:cNvPr>
          <p:cNvCxnSpPr>
            <a:cxnSpLocks/>
            <a:stCxn id="86" idx="3"/>
            <a:endCxn id="136" idx="1"/>
          </p:cNvCxnSpPr>
          <p:nvPr/>
        </p:nvCxnSpPr>
        <p:spPr>
          <a:xfrm flipV="1">
            <a:off x="9325616" y="14456398"/>
            <a:ext cx="6194467" cy="1560975"/>
          </a:xfrm>
          <a:prstGeom prst="bentConnector3">
            <a:avLst>
              <a:gd name="adj1" fmla="val 50000"/>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06" name="Rectangle 205">
            <a:extLst>
              <a:ext uri="{FF2B5EF4-FFF2-40B4-BE49-F238E27FC236}">
                <a16:creationId xmlns:a16="http://schemas.microsoft.com/office/drawing/2014/main" id="{F7E8BD6C-FE5D-2FC1-3DAB-EB42B5402301}"/>
              </a:ext>
            </a:extLst>
          </p:cNvPr>
          <p:cNvSpPr/>
          <p:nvPr/>
        </p:nvSpPr>
        <p:spPr bwMode="auto">
          <a:xfrm>
            <a:off x="354894" y="9932010"/>
            <a:ext cx="2013156" cy="1460092"/>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chemeClr val="tx1"/>
                </a:solidFill>
                <a:ea typeface="Segoe UI" pitchFamily="34" charset="0"/>
                <a:cs typeface="Segoe UI" pitchFamily="34" charset="0"/>
              </a:rPr>
              <a:t>Forecast to plan</a:t>
            </a:r>
          </a:p>
        </p:txBody>
      </p:sp>
      <p:cxnSp>
        <p:nvCxnSpPr>
          <p:cNvPr id="209" name="Connector: Elbow 208">
            <a:extLst>
              <a:ext uri="{FF2B5EF4-FFF2-40B4-BE49-F238E27FC236}">
                <a16:creationId xmlns:a16="http://schemas.microsoft.com/office/drawing/2014/main" id="{62584B3A-41C4-B0F6-9973-7565EB5D359D}"/>
              </a:ext>
            </a:extLst>
          </p:cNvPr>
          <p:cNvCxnSpPr>
            <a:cxnSpLocks/>
            <a:stCxn id="206" idx="3"/>
            <a:endCxn id="158" idx="1"/>
          </p:cNvCxnSpPr>
          <p:nvPr/>
        </p:nvCxnSpPr>
        <p:spPr>
          <a:xfrm flipV="1">
            <a:off x="2368050" y="6267618"/>
            <a:ext cx="4277975" cy="4394438"/>
          </a:xfrm>
          <a:prstGeom prst="bentConnector3">
            <a:avLst>
              <a:gd name="adj1" fmla="val 50000"/>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18" name="Connector: Elbow 217">
            <a:extLst>
              <a:ext uri="{FF2B5EF4-FFF2-40B4-BE49-F238E27FC236}">
                <a16:creationId xmlns:a16="http://schemas.microsoft.com/office/drawing/2014/main" id="{C1470B64-C350-C954-C5C0-A3BCA4152D52}"/>
              </a:ext>
            </a:extLst>
          </p:cNvPr>
          <p:cNvCxnSpPr>
            <a:stCxn id="14" idx="1"/>
            <a:endCxn id="70" idx="1"/>
          </p:cNvCxnSpPr>
          <p:nvPr/>
        </p:nvCxnSpPr>
        <p:spPr>
          <a:xfrm rot="10800000" flipV="1">
            <a:off x="354894" y="901845"/>
            <a:ext cx="406076" cy="5851993"/>
          </a:xfrm>
          <a:prstGeom prst="bentConnector3">
            <a:avLst>
              <a:gd name="adj1" fmla="val 156295"/>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20" name="Connector: Elbow 219">
            <a:extLst>
              <a:ext uri="{FF2B5EF4-FFF2-40B4-BE49-F238E27FC236}">
                <a16:creationId xmlns:a16="http://schemas.microsoft.com/office/drawing/2014/main" id="{F2AA7BA7-76BC-722D-87B5-5F7232667931}"/>
              </a:ext>
            </a:extLst>
          </p:cNvPr>
          <p:cNvCxnSpPr>
            <a:stCxn id="14" idx="1"/>
            <a:endCxn id="71" idx="1"/>
          </p:cNvCxnSpPr>
          <p:nvPr/>
        </p:nvCxnSpPr>
        <p:spPr>
          <a:xfrm rot="10800000" flipV="1">
            <a:off x="354894" y="901846"/>
            <a:ext cx="406076" cy="7814318"/>
          </a:xfrm>
          <a:prstGeom prst="bentConnector3">
            <a:avLst>
              <a:gd name="adj1" fmla="val 156295"/>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26" name="Connector: Elbow 225">
            <a:extLst>
              <a:ext uri="{FF2B5EF4-FFF2-40B4-BE49-F238E27FC236}">
                <a16:creationId xmlns:a16="http://schemas.microsoft.com/office/drawing/2014/main" id="{23011C75-F400-3FCD-454E-0B20547C55E9}"/>
              </a:ext>
            </a:extLst>
          </p:cNvPr>
          <p:cNvCxnSpPr>
            <a:cxnSpLocks/>
            <a:stCxn id="14" idx="1"/>
            <a:endCxn id="206" idx="1"/>
          </p:cNvCxnSpPr>
          <p:nvPr/>
        </p:nvCxnSpPr>
        <p:spPr>
          <a:xfrm rot="10800000" flipV="1">
            <a:off x="354894" y="901846"/>
            <a:ext cx="406076" cy="9760210"/>
          </a:xfrm>
          <a:prstGeom prst="bentConnector3">
            <a:avLst>
              <a:gd name="adj1" fmla="val 156295"/>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28" name="Connector: Elbow 227">
            <a:extLst>
              <a:ext uri="{FF2B5EF4-FFF2-40B4-BE49-F238E27FC236}">
                <a16:creationId xmlns:a16="http://schemas.microsoft.com/office/drawing/2014/main" id="{C6CA5C71-8849-671A-9DCE-6B7D19C3BA8A}"/>
              </a:ext>
            </a:extLst>
          </p:cNvPr>
          <p:cNvCxnSpPr>
            <a:cxnSpLocks/>
            <a:stCxn id="69" idx="3"/>
            <a:endCxn id="20" idx="1"/>
          </p:cNvCxnSpPr>
          <p:nvPr/>
        </p:nvCxnSpPr>
        <p:spPr>
          <a:xfrm flipV="1">
            <a:off x="2368050" y="2896603"/>
            <a:ext cx="6216655" cy="1967819"/>
          </a:xfrm>
          <a:prstGeom prst="bentConnector3">
            <a:avLst>
              <a:gd name="adj1" fmla="val 95598"/>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31" name="Connector: Elbow 230">
            <a:extLst>
              <a:ext uri="{FF2B5EF4-FFF2-40B4-BE49-F238E27FC236}">
                <a16:creationId xmlns:a16="http://schemas.microsoft.com/office/drawing/2014/main" id="{054E8D9C-9CF0-1055-EE60-C2CEF661ED97}"/>
              </a:ext>
            </a:extLst>
          </p:cNvPr>
          <p:cNvCxnSpPr>
            <a:stCxn id="70" idx="3"/>
            <a:endCxn id="158" idx="1"/>
          </p:cNvCxnSpPr>
          <p:nvPr/>
        </p:nvCxnSpPr>
        <p:spPr>
          <a:xfrm flipV="1">
            <a:off x="2366574" y="6267618"/>
            <a:ext cx="4279451" cy="486221"/>
          </a:xfrm>
          <a:prstGeom prst="bentConnector3">
            <a:avLst>
              <a:gd name="adj1" fmla="val 50000"/>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35" name="Rectangle 234">
            <a:extLst>
              <a:ext uri="{FF2B5EF4-FFF2-40B4-BE49-F238E27FC236}">
                <a16:creationId xmlns:a16="http://schemas.microsoft.com/office/drawing/2014/main" id="{FE5FB9E4-116C-CCE9-40C1-A5D433ACC09F}"/>
              </a:ext>
            </a:extLst>
          </p:cNvPr>
          <p:cNvSpPr/>
          <p:nvPr/>
        </p:nvSpPr>
        <p:spPr bwMode="auto">
          <a:xfrm>
            <a:off x="15520083" y="6715532"/>
            <a:ext cx="2011680" cy="1460092"/>
          </a:xfrm>
          <a:prstGeom prst="rect">
            <a:avLst/>
          </a:prstGeom>
          <a:solidFill>
            <a:schemeClr val="bg1">
              <a:lumMod val="65000"/>
            </a:schemeClr>
          </a:solidFill>
          <a:ln w="19050">
            <a:solidFill>
              <a:schemeClr val="bg1">
                <a:lumMod val="6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chemeClr val="tx1"/>
                </a:solidFill>
                <a:ea typeface="Segoe UI" pitchFamily="34" charset="0"/>
                <a:cs typeface="Segoe UI" pitchFamily="34" charset="0"/>
              </a:rPr>
              <a:t>Order to cash</a:t>
            </a:r>
          </a:p>
        </p:txBody>
      </p:sp>
      <p:sp>
        <p:nvSpPr>
          <p:cNvPr id="241" name="Rectangle 240">
            <a:extLst>
              <a:ext uri="{FF2B5EF4-FFF2-40B4-BE49-F238E27FC236}">
                <a16:creationId xmlns:a16="http://schemas.microsoft.com/office/drawing/2014/main" id="{02550842-82FD-05B1-A9CA-B81E5630556E}"/>
              </a:ext>
            </a:extLst>
          </p:cNvPr>
          <p:cNvSpPr/>
          <p:nvPr/>
        </p:nvSpPr>
        <p:spPr bwMode="auto">
          <a:xfrm>
            <a:off x="15520083" y="10220942"/>
            <a:ext cx="2011680" cy="1460092"/>
          </a:xfrm>
          <a:prstGeom prst="rect">
            <a:avLst/>
          </a:prstGeom>
          <a:solidFill>
            <a:schemeClr val="bg1">
              <a:lumMod val="65000"/>
            </a:schemeClr>
          </a:solidFill>
          <a:ln w="19050">
            <a:solidFill>
              <a:schemeClr val="bg1">
                <a:lumMod val="6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chemeClr val="tx1"/>
                </a:solidFill>
                <a:ea typeface="Segoe UI" pitchFamily="34" charset="0"/>
                <a:cs typeface="Segoe UI" pitchFamily="34" charset="0"/>
              </a:rPr>
              <a:t>Service to cash</a:t>
            </a:r>
          </a:p>
        </p:txBody>
      </p:sp>
      <p:cxnSp>
        <p:nvCxnSpPr>
          <p:cNvPr id="253" name="Connector: Elbow 252">
            <a:extLst>
              <a:ext uri="{FF2B5EF4-FFF2-40B4-BE49-F238E27FC236}">
                <a16:creationId xmlns:a16="http://schemas.microsoft.com/office/drawing/2014/main" id="{B63AEBB4-C0EF-2FCE-2DA5-CB6FFD33C83F}"/>
              </a:ext>
            </a:extLst>
          </p:cNvPr>
          <p:cNvCxnSpPr>
            <a:cxnSpLocks/>
            <a:endCxn id="235" idx="1"/>
          </p:cNvCxnSpPr>
          <p:nvPr/>
        </p:nvCxnSpPr>
        <p:spPr>
          <a:xfrm flipV="1">
            <a:off x="9390325" y="7445578"/>
            <a:ext cx="6129758" cy="1174034"/>
          </a:xfrm>
          <a:prstGeom prst="bentConnector3">
            <a:avLst>
              <a:gd name="adj1" fmla="val 8847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55" name="Connector: Elbow 254">
            <a:extLst>
              <a:ext uri="{FF2B5EF4-FFF2-40B4-BE49-F238E27FC236}">
                <a16:creationId xmlns:a16="http://schemas.microsoft.com/office/drawing/2014/main" id="{69D71E36-2D44-73F6-83EB-96000E0A5E16}"/>
              </a:ext>
            </a:extLst>
          </p:cNvPr>
          <p:cNvCxnSpPr>
            <a:cxnSpLocks/>
            <a:endCxn id="241" idx="1"/>
          </p:cNvCxnSpPr>
          <p:nvPr/>
        </p:nvCxnSpPr>
        <p:spPr>
          <a:xfrm>
            <a:off x="9390325" y="8619612"/>
            <a:ext cx="6129758" cy="2331376"/>
          </a:xfrm>
          <a:prstGeom prst="bentConnector3">
            <a:avLst>
              <a:gd name="adj1" fmla="val 88226"/>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57" name="Connector: Elbow 256">
            <a:extLst>
              <a:ext uri="{FF2B5EF4-FFF2-40B4-BE49-F238E27FC236}">
                <a16:creationId xmlns:a16="http://schemas.microsoft.com/office/drawing/2014/main" id="{D5103323-CFBE-8EC1-EA00-A7BF995B1958}"/>
              </a:ext>
            </a:extLst>
          </p:cNvPr>
          <p:cNvCxnSpPr>
            <a:stCxn id="98" idx="3"/>
            <a:endCxn id="137" idx="1"/>
          </p:cNvCxnSpPr>
          <p:nvPr/>
        </p:nvCxnSpPr>
        <p:spPr>
          <a:xfrm>
            <a:off x="9302635" y="8619612"/>
            <a:ext cx="6217448" cy="4084081"/>
          </a:xfrm>
          <a:prstGeom prst="bentConnector3">
            <a:avLst>
              <a:gd name="adj1" fmla="val 88299"/>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97" name="Rectangle 296">
            <a:extLst>
              <a:ext uri="{FF2B5EF4-FFF2-40B4-BE49-F238E27FC236}">
                <a16:creationId xmlns:a16="http://schemas.microsoft.com/office/drawing/2014/main" id="{B909A62D-689D-8BBF-FD37-93B1EE17A26D}"/>
              </a:ext>
            </a:extLst>
          </p:cNvPr>
          <p:cNvSpPr/>
          <p:nvPr/>
        </p:nvSpPr>
        <p:spPr bwMode="auto">
          <a:xfrm>
            <a:off x="15520083" y="1457417"/>
            <a:ext cx="2013156" cy="1460092"/>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chemeClr val="tx1"/>
                </a:solidFill>
                <a:ea typeface="Segoe UI" pitchFamily="34" charset="0"/>
                <a:cs typeface="Segoe UI" pitchFamily="34" charset="0"/>
              </a:rPr>
              <a:t>Acquire to dispose</a:t>
            </a:r>
          </a:p>
        </p:txBody>
      </p:sp>
      <p:cxnSp>
        <p:nvCxnSpPr>
          <p:cNvPr id="314" name="Connector: Elbow 313">
            <a:extLst>
              <a:ext uri="{FF2B5EF4-FFF2-40B4-BE49-F238E27FC236}">
                <a16:creationId xmlns:a16="http://schemas.microsoft.com/office/drawing/2014/main" id="{48BBF6F9-1CDC-DE45-FA85-F80364858974}"/>
              </a:ext>
            </a:extLst>
          </p:cNvPr>
          <p:cNvCxnSpPr>
            <a:cxnSpLocks/>
            <a:stCxn id="98" idx="3"/>
            <a:endCxn id="297" idx="1"/>
          </p:cNvCxnSpPr>
          <p:nvPr/>
        </p:nvCxnSpPr>
        <p:spPr>
          <a:xfrm flipV="1">
            <a:off x="9302635" y="2187463"/>
            <a:ext cx="6217448" cy="6432149"/>
          </a:xfrm>
          <a:prstGeom prst="bentConnector3">
            <a:avLst>
              <a:gd name="adj1" fmla="val 88299"/>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17" name="Connector: Elbow 316">
            <a:extLst>
              <a:ext uri="{FF2B5EF4-FFF2-40B4-BE49-F238E27FC236}">
                <a16:creationId xmlns:a16="http://schemas.microsoft.com/office/drawing/2014/main" id="{162DAF75-6BE6-5B1D-92DF-A5CA0B4E9EC6}"/>
              </a:ext>
            </a:extLst>
          </p:cNvPr>
          <p:cNvCxnSpPr>
            <a:cxnSpLocks/>
            <a:stCxn id="85" idx="3"/>
            <a:endCxn id="136" idx="1"/>
          </p:cNvCxnSpPr>
          <p:nvPr/>
        </p:nvCxnSpPr>
        <p:spPr>
          <a:xfrm>
            <a:off x="9325616" y="10962398"/>
            <a:ext cx="6194467" cy="3494000"/>
          </a:xfrm>
          <a:prstGeom prst="bentConnector3">
            <a:avLst>
              <a:gd name="adj1" fmla="val 50000"/>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23" name="Straight Arrow Connector 322">
            <a:extLst>
              <a:ext uri="{FF2B5EF4-FFF2-40B4-BE49-F238E27FC236}">
                <a16:creationId xmlns:a16="http://schemas.microsoft.com/office/drawing/2014/main" id="{48074CB2-11F5-CBAE-3313-2DD01B9BD7BF}"/>
              </a:ext>
            </a:extLst>
          </p:cNvPr>
          <p:cNvCxnSpPr>
            <a:stCxn id="134" idx="2"/>
            <a:endCxn id="135" idx="0"/>
          </p:cNvCxnSpPr>
          <p:nvPr/>
        </p:nvCxnSpPr>
        <p:spPr>
          <a:xfrm>
            <a:off x="16526661" y="4670214"/>
            <a:ext cx="0" cy="292613"/>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49" name="Connector: Elbow 348">
            <a:extLst>
              <a:ext uri="{FF2B5EF4-FFF2-40B4-BE49-F238E27FC236}">
                <a16:creationId xmlns:a16="http://schemas.microsoft.com/office/drawing/2014/main" id="{CBDC0C99-9642-4AE0-DF03-4EC3F40B2DBA}"/>
              </a:ext>
            </a:extLst>
          </p:cNvPr>
          <p:cNvCxnSpPr>
            <a:cxnSpLocks/>
            <a:stCxn id="85" idx="3"/>
            <a:endCxn id="9" idx="2"/>
          </p:cNvCxnSpPr>
          <p:nvPr/>
        </p:nvCxnSpPr>
        <p:spPr>
          <a:xfrm flipV="1">
            <a:off x="9325616" y="10398435"/>
            <a:ext cx="1935212" cy="563963"/>
          </a:xfrm>
          <a:prstGeom prst="bentConnector2">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52" name="Connector: Elbow 351">
            <a:extLst>
              <a:ext uri="{FF2B5EF4-FFF2-40B4-BE49-F238E27FC236}">
                <a16:creationId xmlns:a16="http://schemas.microsoft.com/office/drawing/2014/main" id="{09ADB3F4-E652-7346-82B2-768FF106AC9B}"/>
              </a:ext>
            </a:extLst>
          </p:cNvPr>
          <p:cNvCxnSpPr>
            <a:stCxn id="297" idx="3"/>
            <a:endCxn id="103" idx="3"/>
          </p:cNvCxnSpPr>
          <p:nvPr/>
        </p:nvCxnSpPr>
        <p:spPr>
          <a:xfrm flipH="1">
            <a:off x="17533238" y="2187463"/>
            <a:ext cx="1" cy="15390885"/>
          </a:xfrm>
          <a:prstGeom prst="bentConnector3">
            <a:avLst>
              <a:gd name="adj1" fmla="val -22860000000"/>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3" name="Connector: Elbow 12">
            <a:extLst>
              <a:ext uri="{FF2B5EF4-FFF2-40B4-BE49-F238E27FC236}">
                <a16:creationId xmlns:a16="http://schemas.microsoft.com/office/drawing/2014/main" id="{406E7CA2-2A60-F228-77AA-AE78BB07948B}"/>
              </a:ext>
            </a:extLst>
          </p:cNvPr>
          <p:cNvCxnSpPr>
            <a:stCxn id="2" idx="2"/>
            <a:endCxn id="83" idx="0"/>
          </p:cNvCxnSpPr>
          <p:nvPr/>
        </p:nvCxnSpPr>
        <p:spPr>
          <a:xfrm rot="5400000">
            <a:off x="7523765" y="731672"/>
            <a:ext cx="541083" cy="2328687"/>
          </a:xfrm>
          <a:prstGeom prst="bentConnector3">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6" name="Connector: Elbow 15">
            <a:extLst>
              <a:ext uri="{FF2B5EF4-FFF2-40B4-BE49-F238E27FC236}">
                <a16:creationId xmlns:a16="http://schemas.microsoft.com/office/drawing/2014/main" id="{A9E4A6B3-DE47-E021-F9F8-13C399C8B69C}"/>
              </a:ext>
            </a:extLst>
          </p:cNvPr>
          <p:cNvCxnSpPr>
            <a:stCxn id="2" idx="2"/>
            <a:endCxn id="21" idx="0"/>
          </p:cNvCxnSpPr>
          <p:nvPr/>
        </p:nvCxnSpPr>
        <p:spPr>
          <a:xfrm rot="5400000">
            <a:off x="5882241" y="-909852"/>
            <a:ext cx="541083" cy="5611735"/>
          </a:xfrm>
          <a:prstGeom prst="bentConnector3">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C4150B9D-D9ED-E7FB-6D13-58F9463B351E}"/>
              </a:ext>
            </a:extLst>
          </p:cNvPr>
          <p:cNvCxnSpPr>
            <a:stCxn id="2" idx="2"/>
            <a:endCxn id="22" idx="0"/>
          </p:cNvCxnSpPr>
          <p:nvPr/>
        </p:nvCxnSpPr>
        <p:spPr>
          <a:xfrm rot="16200000" flipH="1">
            <a:off x="10803968" y="-219845"/>
            <a:ext cx="541083" cy="4231720"/>
          </a:xfrm>
          <a:prstGeom prst="bentConnector3">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7" name="Connector: Elbow 26">
            <a:extLst>
              <a:ext uri="{FF2B5EF4-FFF2-40B4-BE49-F238E27FC236}">
                <a16:creationId xmlns:a16="http://schemas.microsoft.com/office/drawing/2014/main" id="{138B298A-1BA3-2F98-0F2C-CE690B1ADF5D}"/>
              </a:ext>
            </a:extLst>
          </p:cNvPr>
          <p:cNvCxnSpPr>
            <a:stCxn id="21" idx="2"/>
            <a:endCxn id="158" idx="0"/>
          </p:cNvCxnSpPr>
          <p:nvPr/>
        </p:nvCxnSpPr>
        <p:spPr>
          <a:xfrm rot="16200000" flipH="1">
            <a:off x="4705161" y="2268402"/>
            <a:ext cx="1910923" cy="4627416"/>
          </a:xfrm>
          <a:prstGeom prst="bentConnector3">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0" name="Connector: Elbow 29">
            <a:extLst>
              <a:ext uri="{FF2B5EF4-FFF2-40B4-BE49-F238E27FC236}">
                <a16:creationId xmlns:a16="http://schemas.microsoft.com/office/drawing/2014/main" id="{DAE5403F-9AFC-FE7E-D4BC-7FF38DDA5530}"/>
              </a:ext>
            </a:extLst>
          </p:cNvPr>
          <p:cNvCxnSpPr>
            <a:stCxn id="83" idx="2"/>
            <a:endCxn id="158" idx="0"/>
          </p:cNvCxnSpPr>
          <p:nvPr/>
        </p:nvCxnSpPr>
        <p:spPr>
          <a:xfrm rot="16200000" flipH="1">
            <a:off x="6346685" y="3909926"/>
            <a:ext cx="1910923" cy="1344368"/>
          </a:xfrm>
          <a:prstGeom prst="bentConnector3">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3" name="Connector: Elbow 32">
            <a:extLst>
              <a:ext uri="{FF2B5EF4-FFF2-40B4-BE49-F238E27FC236}">
                <a16:creationId xmlns:a16="http://schemas.microsoft.com/office/drawing/2014/main" id="{9BC1A235-BFE0-F5CB-99A1-DD8F5E7ED066}"/>
              </a:ext>
            </a:extLst>
          </p:cNvPr>
          <p:cNvCxnSpPr>
            <a:cxnSpLocks/>
            <a:stCxn id="20" idx="2"/>
            <a:endCxn id="158" idx="0"/>
          </p:cNvCxnSpPr>
          <p:nvPr/>
        </p:nvCxnSpPr>
        <p:spPr>
          <a:xfrm rot="5400000">
            <a:off x="7988209" y="3612770"/>
            <a:ext cx="1910923" cy="1938680"/>
          </a:xfrm>
          <a:prstGeom prst="bentConnector3">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5" name="Connector: Elbow 34">
            <a:extLst>
              <a:ext uri="{FF2B5EF4-FFF2-40B4-BE49-F238E27FC236}">
                <a16:creationId xmlns:a16="http://schemas.microsoft.com/office/drawing/2014/main" id="{C98CD222-944F-64D8-CBAD-2C8895C52391}"/>
              </a:ext>
            </a:extLst>
          </p:cNvPr>
          <p:cNvCxnSpPr>
            <a:stCxn id="22" idx="2"/>
            <a:endCxn id="158" idx="0"/>
          </p:cNvCxnSpPr>
          <p:nvPr/>
        </p:nvCxnSpPr>
        <p:spPr>
          <a:xfrm rot="5400000">
            <a:off x="9626889" y="1974091"/>
            <a:ext cx="1910923" cy="5216039"/>
          </a:xfrm>
          <a:prstGeom prst="bentConnector3">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5" name="Connector: Elbow 54">
            <a:extLst>
              <a:ext uri="{FF2B5EF4-FFF2-40B4-BE49-F238E27FC236}">
                <a16:creationId xmlns:a16="http://schemas.microsoft.com/office/drawing/2014/main" id="{EF1D8042-4144-224B-55C2-849B42CC9CDF}"/>
              </a:ext>
            </a:extLst>
          </p:cNvPr>
          <p:cNvCxnSpPr>
            <a:stCxn id="134" idx="3"/>
            <a:endCxn id="103" idx="3"/>
          </p:cNvCxnSpPr>
          <p:nvPr/>
        </p:nvCxnSpPr>
        <p:spPr>
          <a:xfrm flipH="1">
            <a:off x="17533238" y="3940168"/>
            <a:ext cx="1" cy="13638180"/>
          </a:xfrm>
          <a:prstGeom prst="bentConnector3">
            <a:avLst>
              <a:gd name="adj1" fmla="val -22860000000"/>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7" name="Connector: Elbow 56">
            <a:extLst>
              <a:ext uri="{FF2B5EF4-FFF2-40B4-BE49-F238E27FC236}">
                <a16:creationId xmlns:a16="http://schemas.microsoft.com/office/drawing/2014/main" id="{38075374-B369-6E0D-8776-D3118A85AB3B}"/>
              </a:ext>
            </a:extLst>
          </p:cNvPr>
          <p:cNvCxnSpPr>
            <a:stCxn id="135" idx="3"/>
            <a:endCxn id="103" idx="3"/>
          </p:cNvCxnSpPr>
          <p:nvPr/>
        </p:nvCxnSpPr>
        <p:spPr>
          <a:xfrm flipH="1">
            <a:off x="17533238" y="5692873"/>
            <a:ext cx="1" cy="11885475"/>
          </a:xfrm>
          <a:prstGeom prst="bentConnector3">
            <a:avLst>
              <a:gd name="adj1" fmla="val -22860000000"/>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9" name="Connector: Elbow 58">
            <a:extLst>
              <a:ext uri="{FF2B5EF4-FFF2-40B4-BE49-F238E27FC236}">
                <a16:creationId xmlns:a16="http://schemas.microsoft.com/office/drawing/2014/main" id="{13E47CD4-AFA4-6B60-E65F-0840ECE3C934}"/>
              </a:ext>
            </a:extLst>
          </p:cNvPr>
          <p:cNvCxnSpPr>
            <a:stCxn id="235" idx="3"/>
            <a:endCxn id="103" idx="3"/>
          </p:cNvCxnSpPr>
          <p:nvPr/>
        </p:nvCxnSpPr>
        <p:spPr>
          <a:xfrm>
            <a:off x="17531763" y="7445578"/>
            <a:ext cx="1475" cy="10132770"/>
          </a:xfrm>
          <a:prstGeom prst="bentConnector3">
            <a:avLst>
              <a:gd name="adj1" fmla="val 15598305"/>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1" name="Connector: Elbow 60">
            <a:extLst>
              <a:ext uri="{FF2B5EF4-FFF2-40B4-BE49-F238E27FC236}">
                <a16:creationId xmlns:a16="http://schemas.microsoft.com/office/drawing/2014/main" id="{4A01D496-FF4E-B6DA-727F-829C66A3AFFA}"/>
              </a:ext>
            </a:extLst>
          </p:cNvPr>
          <p:cNvCxnSpPr>
            <a:stCxn id="241" idx="3"/>
            <a:endCxn id="103" idx="3"/>
          </p:cNvCxnSpPr>
          <p:nvPr/>
        </p:nvCxnSpPr>
        <p:spPr>
          <a:xfrm>
            <a:off x="17531763" y="10950988"/>
            <a:ext cx="1475" cy="6627360"/>
          </a:xfrm>
          <a:prstGeom prst="bentConnector3">
            <a:avLst>
              <a:gd name="adj1" fmla="val 15598305"/>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3" name="Connector: Elbow 62">
            <a:extLst>
              <a:ext uri="{FF2B5EF4-FFF2-40B4-BE49-F238E27FC236}">
                <a16:creationId xmlns:a16="http://schemas.microsoft.com/office/drawing/2014/main" id="{654A5BA2-C9AC-5C27-3626-33B491950C40}"/>
              </a:ext>
            </a:extLst>
          </p:cNvPr>
          <p:cNvCxnSpPr>
            <a:stCxn id="137" idx="3"/>
            <a:endCxn id="103" idx="3"/>
          </p:cNvCxnSpPr>
          <p:nvPr/>
        </p:nvCxnSpPr>
        <p:spPr>
          <a:xfrm flipH="1">
            <a:off x="17533238" y="12703693"/>
            <a:ext cx="1" cy="4874655"/>
          </a:xfrm>
          <a:prstGeom prst="bentConnector3">
            <a:avLst>
              <a:gd name="adj1" fmla="val -22860000000"/>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5" name="Connector: Elbow 64">
            <a:extLst>
              <a:ext uri="{FF2B5EF4-FFF2-40B4-BE49-F238E27FC236}">
                <a16:creationId xmlns:a16="http://schemas.microsoft.com/office/drawing/2014/main" id="{9B868DE6-1F7E-F123-C274-353BAB1EAA35}"/>
              </a:ext>
            </a:extLst>
          </p:cNvPr>
          <p:cNvCxnSpPr>
            <a:stCxn id="136" idx="3"/>
            <a:endCxn id="103" idx="3"/>
          </p:cNvCxnSpPr>
          <p:nvPr/>
        </p:nvCxnSpPr>
        <p:spPr>
          <a:xfrm flipH="1">
            <a:off x="17533238" y="14456398"/>
            <a:ext cx="1" cy="3121950"/>
          </a:xfrm>
          <a:prstGeom prst="bentConnector3">
            <a:avLst>
              <a:gd name="adj1" fmla="val -22860000000"/>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6" name="Rectangle 65">
            <a:extLst>
              <a:ext uri="{FF2B5EF4-FFF2-40B4-BE49-F238E27FC236}">
                <a16:creationId xmlns:a16="http://schemas.microsoft.com/office/drawing/2014/main" id="{469B6175-94D7-0E0A-2669-820F17DCCA83}"/>
              </a:ext>
            </a:extLst>
          </p:cNvPr>
          <p:cNvSpPr/>
          <p:nvPr/>
        </p:nvSpPr>
        <p:spPr bwMode="auto">
          <a:xfrm>
            <a:off x="354894" y="11821426"/>
            <a:ext cx="2011680" cy="1460092"/>
          </a:xfrm>
          <a:prstGeom prst="rect">
            <a:avLst/>
          </a:prstGeom>
          <a:solidFill>
            <a:schemeClr val="bg1">
              <a:lumMod val="65000"/>
            </a:schemeClr>
          </a:solidFill>
          <a:ln w="19050">
            <a:solidFill>
              <a:schemeClr val="bg1">
                <a:lumMod val="6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chemeClr val="tx1"/>
                </a:solidFill>
                <a:ea typeface="Segoe UI" pitchFamily="34" charset="0"/>
                <a:cs typeface="Segoe UI" pitchFamily="34" charset="0"/>
              </a:rPr>
              <a:t>Project to profit</a:t>
            </a:r>
          </a:p>
        </p:txBody>
      </p:sp>
      <p:cxnSp>
        <p:nvCxnSpPr>
          <p:cNvPr id="67" name="Connector: Elbow 66">
            <a:extLst>
              <a:ext uri="{FF2B5EF4-FFF2-40B4-BE49-F238E27FC236}">
                <a16:creationId xmlns:a16="http://schemas.microsoft.com/office/drawing/2014/main" id="{7D234F7E-1CB5-C67C-25C5-1BF1E2DFB6E7}"/>
              </a:ext>
            </a:extLst>
          </p:cNvPr>
          <p:cNvCxnSpPr>
            <a:cxnSpLocks/>
            <a:stCxn id="14" idx="1"/>
            <a:endCxn id="66" idx="1"/>
          </p:cNvCxnSpPr>
          <p:nvPr/>
        </p:nvCxnSpPr>
        <p:spPr>
          <a:xfrm rot="10800000" flipV="1">
            <a:off x="354894" y="901846"/>
            <a:ext cx="406076" cy="11649626"/>
          </a:xfrm>
          <a:prstGeom prst="bentConnector3">
            <a:avLst>
              <a:gd name="adj1" fmla="val 156295"/>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4" name="Connector: Elbow 73">
            <a:extLst>
              <a:ext uri="{FF2B5EF4-FFF2-40B4-BE49-F238E27FC236}">
                <a16:creationId xmlns:a16="http://schemas.microsoft.com/office/drawing/2014/main" id="{A9318C88-4029-395E-23B5-5031F9E2C737}"/>
              </a:ext>
            </a:extLst>
          </p:cNvPr>
          <p:cNvCxnSpPr>
            <a:cxnSpLocks/>
            <a:stCxn id="66" idx="3"/>
            <a:endCxn id="158" idx="1"/>
          </p:cNvCxnSpPr>
          <p:nvPr/>
        </p:nvCxnSpPr>
        <p:spPr>
          <a:xfrm flipV="1">
            <a:off x="2366574" y="6267618"/>
            <a:ext cx="4279451" cy="6283854"/>
          </a:xfrm>
          <a:prstGeom prst="bentConnector3">
            <a:avLst>
              <a:gd name="adj1" fmla="val 50000"/>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0" name="Connector: Elbow 79">
            <a:extLst>
              <a:ext uri="{FF2B5EF4-FFF2-40B4-BE49-F238E27FC236}">
                <a16:creationId xmlns:a16="http://schemas.microsoft.com/office/drawing/2014/main" id="{4015B51F-1FAC-B262-EAAE-378C017147AB}"/>
              </a:ext>
            </a:extLst>
          </p:cNvPr>
          <p:cNvCxnSpPr>
            <a:stCxn id="85" idx="2"/>
            <a:endCxn id="7" idx="0"/>
          </p:cNvCxnSpPr>
          <p:nvPr/>
        </p:nvCxnSpPr>
        <p:spPr>
          <a:xfrm rot="5400000">
            <a:off x="5977115" y="10907028"/>
            <a:ext cx="1234780" cy="2805612"/>
          </a:xfrm>
          <a:prstGeom prst="bentConnector3">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2" name="Connector: Elbow 81">
            <a:extLst>
              <a:ext uri="{FF2B5EF4-FFF2-40B4-BE49-F238E27FC236}">
                <a16:creationId xmlns:a16="http://schemas.microsoft.com/office/drawing/2014/main" id="{A8A6AB56-C8CC-7190-379A-7D438316A945}"/>
              </a:ext>
            </a:extLst>
          </p:cNvPr>
          <p:cNvCxnSpPr>
            <a:stCxn id="85" idx="2"/>
            <a:endCxn id="8" idx="0"/>
          </p:cNvCxnSpPr>
          <p:nvPr/>
        </p:nvCxnSpPr>
        <p:spPr>
          <a:xfrm rot="5400000">
            <a:off x="7379921" y="12309834"/>
            <a:ext cx="1234780" cy="12700"/>
          </a:xfrm>
          <a:prstGeom prst="bentConnector3">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8" name="Connector: Elbow 87">
            <a:extLst>
              <a:ext uri="{FF2B5EF4-FFF2-40B4-BE49-F238E27FC236}">
                <a16:creationId xmlns:a16="http://schemas.microsoft.com/office/drawing/2014/main" id="{661DBC5C-0D8D-360E-C8D2-74C693DA1AD3}"/>
              </a:ext>
            </a:extLst>
          </p:cNvPr>
          <p:cNvCxnSpPr>
            <a:stCxn id="85" idx="2"/>
            <a:endCxn id="87" idx="0"/>
          </p:cNvCxnSpPr>
          <p:nvPr/>
        </p:nvCxnSpPr>
        <p:spPr>
          <a:xfrm rot="16200000" flipH="1">
            <a:off x="8765190" y="10924565"/>
            <a:ext cx="1234780" cy="2770538"/>
          </a:xfrm>
          <a:prstGeom prst="bentConnector3">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0" name="Connector: Elbow 89">
            <a:extLst>
              <a:ext uri="{FF2B5EF4-FFF2-40B4-BE49-F238E27FC236}">
                <a16:creationId xmlns:a16="http://schemas.microsoft.com/office/drawing/2014/main" id="{D7752134-3BDF-E987-4324-9CE10173DD5F}"/>
              </a:ext>
            </a:extLst>
          </p:cNvPr>
          <p:cNvCxnSpPr>
            <a:cxnSpLocks/>
            <a:stCxn id="7" idx="2"/>
            <a:endCxn id="86" idx="0"/>
          </p:cNvCxnSpPr>
          <p:nvPr/>
        </p:nvCxnSpPr>
        <p:spPr>
          <a:xfrm rot="16200000" flipH="1">
            <a:off x="6144500" y="13434515"/>
            <a:ext cx="900011" cy="2805612"/>
          </a:xfrm>
          <a:prstGeom prst="bentConnector3">
            <a:avLst>
              <a:gd name="adj1" fmla="val 50000"/>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4" name="Connector: Elbow 93">
            <a:extLst>
              <a:ext uri="{FF2B5EF4-FFF2-40B4-BE49-F238E27FC236}">
                <a16:creationId xmlns:a16="http://schemas.microsoft.com/office/drawing/2014/main" id="{93E8320F-2CEC-0725-C95B-AC5D2F809CF3}"/>
              </a:ext>
            </a:extLst>
          </p:cNvPr>
          <p:cNvCxnSpPr>
            <a:stCxn id="8" idx="2"/>
            <a:endCxn id="86" idx="0"/>
          </p:cNvCxnSpPr>
          <p:nvPr/>
        </p:nvCxnSpPr>
        <p:spPr>
          <a:xfrm>
            <a:off x="7997311" y="14387316"/>
            <a:ext cx="0" cy="900011"/>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7" name="Connector: Elbow 96">
            <a:extLst>
              <a:ext uri="{FF2B5EF4-FFF2-40B4-BE49-F238E27FC236}">
                <a16:creationId xmlns:a16="http://schemas.microsoft.com/office/drawing/2014/main" id="{9E6DC353-59C6-D223-1A5F-2E3605A252A4}"/>
              </a:ext>
            </a:extLst>
          </p:cNvPr>
          <p:cNvCxnSpPr>
            <a:stCxn id="87" idx="2"/>
            <a:endCxn id="86" idx="0"/>
          </p:cNvCxnSpPr>
          <p:nvPr/>
        </p:nvCxnSpPr>
        <p:spPr>
          <a:xfrm rot="5400000">
            <a:off x="8932575" y="13452052"/>
            <a:ext cx="900011" cy="2770538"/>
          </a:xfrm>
          <a:prstGeom prst="bentConnector3">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19" name="Rectangle 118">
            <a:extLst>
              <a:ext uri="{FF2B5EF4-FFF2-40B4-BE49-F238E27FC236}">
                <a16:creationId xmlns:a16="http://schemas.microsoft.com/office/drawing/2014/main" id="{1E94A8D9-30F4-A201-12F7-66AD25AECA53}"/>
              </a:ext>
            </a:extLst>
          </p:cNvPr>
          <p:cNvSpPr/>
          <p:nvPr/>
        </p:nvSpPr>
        <p:spPr bwMode="auto">
          <a:xfrm>
            <a:off x="15520083" y="8468237"/>
            <a:ext cx="2013156" cy="1460092"/>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chemeClr val="tx1"/>
                </a:solidFill>
                <a:ea typeface="Segoe UI" pitchFamily="34" charset="0"/>
                <a:cs typeface="Segoe UI" pitchFamily="34" charset="0"/>
              </a:rPr>
              <a:t>Forecast to plan</a:t>
            </a:r>
          </a:p>
        </p:txBody>
      </p:sp>
      <p:sp>
        <p:nvSpPr>
          <p:cNvPr id="120" name="Rectangle 119">
            <a:extLst>
              <a:ext uri="{FF2B5EF4-FFF2-40B4-BE49-F238E27FC236}">
                <a16:creationId xmlns:a16="http://schemas.microsoft.com/office/drawing/2014/main" id="{BE0420DA-E41A-5C7F-7BCE-7EFD34FFDFE8}"/>
              </a:ext>
            </a:extLst>
          </p:cNvPr>
          <p:cNvSpPr/>
          <p:nvPr/>
        </p:nvSpPr>
        <p:spPr bwMode="auto">
          <a:xfrm>
            <a:off x="15520083" y="15479056"/>
            <a:ext cx="2013156" cy="1460092"/>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chemeClr val="tx1"/>
                </a:solidFill>
                <a:ea typeface="Segoe UI" pitchFamily="34" charset="0"/>
                <a:cs typeface="Segoe UI" pitchFamily="34" charset="0"/>
              </a:rPr>
              <a:t>Case to resolution</a:t>
            </a:r>
          </a:p>
        </p:txBody>
      </p:sp>
      <p:cxnSp>
        <p:nvCxnSpPr>
          <p:cNvPr id="159" name="Connector: Elbow 158">
            <a:extLst>
              <a:ext uri="{FF2B5EF4-FFF2-40B4-BE49-F238E27FC236}">
                <a16:creationId xmlns:a16="http://schemas.microsoft.com/office/drawing/2014/main" id="{87C2AF1A-B9C1-48BF-872D-070913FF9966}"/>
              </a:ext>
            </a:extLst>
          </p:cNvPr>
          <p:cNvCxnSpPr>
            <a:cxnSpLocks/>
            <a:stCxn id="87" idx="3"/>
            <a:endCxn id="9" idx="3"/>
          </p:cNvCxnSpPr>
          <p:nvPr/>
        </p:nvCxnSpPr>
        <p:spPr>
          <a:xfrm flipV="1">
            <a:off x="12090463" y="9668389"/>
            <a:ext cx="498670" cy="3988881"/>
          </a:xfrm>
          <a:prstGeom prst="bentConnector3">
            <a:avLst>
              <a:gd name="adj1" fmla="val 145842"/>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02" name="Connector: Elbow 201">
            <a:extLst>
              <a:ext uri="{FF2B5EF4-FFF2-40B4-BE49-F238E27FC236}">
                <a16:creationId xmlns:a16="http://schemas.microsoft.com/office/drawing/2014/main" id="{ED88E5C9-BCD8-6016-2E4F-0F2CD88DA466}"/>
              </a:ext>
            </a:extLst>
          </p:cNvPr>
          <p:cNvCxnSpPr>
            <a:cxnSpLocks/>
            <a:stCxn id="87" idx="3"/>
            <a:endCxn id="120" idx="1"/>
          </p:cNvCxnSpPr>
          <p:nvPr/>
        </p:nvCxnSpPr>
        <p:spPr>
          <a:xfrm>
            <a:off x="12090463" y="13657270"/>
            <a:ext cx="3429620" cy="2551832"/>
          </a:xfrm>
          <a:prstGeom prst="bentConnector3">
            <a:avLst>
              <a:gd name="adj1" fmla="val 50000"/>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14" name="Connector: Elbow 213">
            <a:extLst>
              <a:ext uri="{FF2B5EF4-FFF2-40B4-BE49-F238E27FC236}">
                <a16:creationId xmlns:a16="http://schemas.microsoft.com/office/drawing/2014/main" id="{D1CF5E79-1C7D-8AB8-E817-9B15CDDE0296}"/>
              </a:ext>
            </a:extLst>
          </p:cNvPr>
          <p:cNvCxnSpPr>
            <a:stCxn id="158" idx="3"/>
            <a:endCxn id="9" idx="0"/>
          </p:cNvCxnSpPr>
          <p:nvPr/>
        </p:nvCxnSpPr>
        <p:spPr>
          <a:xfrm>
            <a:off x="9302635" y="6267618"/>
            <a:ext cx="1958193" cy="2670725"/>
          </a:xfrm>
          <a:prstGeom prst="bentConnector2">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21" name="Connector: Elbow 220">
            <a:extLst>
              <a:ext uri="{FF2B5EF4-FFF2-40B4-BE49-F238E27FC236}">
                <a16:creationId xmlns:a16="http://schemas.microsoft.com/office/drawing/2014/main" id="{B3FD1536-0C4F-756C-A7EB-F619DB57A029}"/>
              </a:ext>
            </a:extLst>
          </p:cNvPr>
          <p:cNvCxnSpPr>
            <a:stCxn id="87" idx="3"/>
            <a:endCxn id="136" idx="1"/>
          </p:cNvCxnSpPr>
          <p:nvPr/>
        </p:nvCxnSpPr>
        <p:spPr>
          <a:xfrm>
            <a:off x="12090463" y="13657270"/>
            <a:ext cx="3429620" cy="799128"/>
          </a:xfrm>
          <a:prstGeom prst="bentConnector3">
            <a:avLst>
              <a:gd name="adj1" fmla="val 50000"/>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24" name="Connector: Elbow 223">
            <a:extLst>
              <a:ext uri="{FF2B5EF4-FFF2-40B4-BE49-F238E27FC236}">
                <a16:creationId xmlns:a16="http://schemas.microsoft.com/office/drawing/2014/main" id="{00737F28-0A9E-CCF5-54B9-79104EF1E32C}"/>
              </a:ext>
            </a:extLst>
          </p:cNvPr>
          <p:cNvCxnSpPr>
            <a:cxnSpLocks/>
            <a:stCxn id="158" idx="3"/>
            <a:endCxn id="119" idx="1"/>
          </p:cNvCxnSpPr>
          <p:nvPr/>
        </p:nvCxnSpPr>
        <p:spPr>
          <a:xfrm>
            <a:off x="9302635" y="6267618"/>
            <a:ext cx="6217448" cy="2930665"/>
          </a:xfrm>
          <a:prstGeom prst="bentConnector3">
            <a:avLst>
              <a:gd name="adj1" fmla="val 7543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36" name="Straight Arrow Connector 235">
            <a:extLst>
              <a:ext uri="{FF2B5EF4-FFF2-40B4-BE49-F238E27FC236}">
                <a16:creationId xmlns:a16="http://schemas.microsoft.com/office/drawing/2014/main" id="{A3C1D63C-4499-E163-91EE-A83CDD149B2F}"/>
              </a:ext>
            </a:extLst>
          </p:cNvPr>
          <p:cNvCxnSpPr>
            <a:cxnSpLocks/>
            <a:stCxn id="135" idx="2"/>
            <a:endCxn id="235" idx="0"/>
          </p:cNvCxnSpPr>
          <p:nvPr/>
        </p:nvCxnSpPr>
        <p:spPr>
          <a:xfrm flipH="1">
            <a:off x="16525923" y="6422919"/>
            <a:ext cx="738" cy="292613"/>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39" name="Connector: Elbow 238">
            <a:extLst>
              <a:ext uri="{FF2B5EF4-FFF2-40B4-BE49-F238E27FC236}">
                <a16:creationId xmlns:a16="http://schemas.microsoft.com/office/drawing/2014/main" id="{F75EAE9B-3247-9DA7-8088-50333F582DBF}"/>
              </a:ext>
            </a:extLst>
          </p:cNvPr>
          <p:cNvCxnSpPr>
            <a:cxnSpLocks/>
            <a:stCxn id="119" idx="3"/>
            <a:endCxn id="103" idx="3"/>
          </p:cNvCxnSpPr>
          <p:nvPr/>
        </p:nvCxnSpPr>
        <p:spPr>
          <a:xfrm flipH="1">
            <a:off x="17533238" y="9198283"/>
            <a:ext cx="1" cy="8380065"/>
          </a:xfrm>
          <a:prstGeom prst="bentConnector3">
            <a:avLst>
              <a:gd name="adj1" fmla="val -22860000000"/>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13520F6F-E714-7058-579D-3AE2317DED08}"/>
              </a:ext>
            </a:extLst>
          </p:cNvPr>
          <p:cNvCxnSpPr>
            <a:cxnSpLocks/>
            <a:stCxn id="120" idx="3"/>
          </p:cNvCxnSpPr>
          <p:nvPr/>
        </p:nvCxnSpPr>
        <p:spPr>
          <a:xfrm>
            <a:off x="17533239" y="16209102"/>
            <a:ext cx="240411" cy="0"/>
          </a:xfrm>
          <a:prstGeom prst="line">
            <a:avLst/>
          </a:prstGeom>
          <a:ln w="28575">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5472768"/>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733EF8ED-F4C6-8A22-739C-16673199C428}"/>
              </a:ext>
            </a:extLst>
          </p:cNvPr>
          <p:cNvSpPr/>
          <p:nvPr/>
        </p:nvSpPr>
        <p:spPr bwMode="auto">
          <a:xfrm>
            <a:off x="8744173" y="652065"/>
            <a:ext cx="9515060" cy="13991094"/>
          </a:xfrm>
          <a:prstGeom prst="rect">
            <a:avLst/>
          </a:prstGeom>
          <a:solidFill>
            <a:schemeClr val="bg2">
              <a:lumMod val="85000"/>
            </a:schemeClr>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defTabSz="1398752" fontAlgn="base">
              <a:spcBef>
                <a:spcPct val="0"/>
              </a:spcBef>
              <a:spcAft>
                <a:spcPct val="0"/>
              </a:spcAft>
            </a:pPr>
            <a:r>
              <a:rPr lang="en-US" sz="1800" b="1" dirty="0">
                <a:solidFill>
                  <a:schemeClr val="accent1"/>
                </a:solidFill>
                <a:ea typeface="Segoe UI" pitchFamily="34" charset="0"/>
                <a:cs typeface="Segoe UI" pitchFamily="34" charset="0"/>
              </a:rPr>
              <a:t>Business process area</a:t>
            </a:r>
          </a:p>
        </p:txBody>
      </p:sp>
      <p:sp>
        <p:nvSpPr>
          <p:cNvPr id="14" name="Rectangle: Rounded Corners 13">
            <a:extLst>
              <a:ext uri="{FF2B5EF4-FFF2-40B4-BE49-F238E27FC236}">
                <a16:creationId xmlns:a16="http://schemas.microsoft.com/office/drawing/2014/main" id="{CD01E738-6656-CA86-5D6A-21E6FE2532F4}"/>
              </a:ext>
            </a:extLst>
          </p:cNvPr>
          <p:cNvSpPr/>
          <p:nvPr/>
        </p:nvSpPr>
        <p:spPr bwMode="auto">
          <a:xfrm>
            <a:off x="297945" y="305477"/>
            <a:ext cx="2013155" cy="693176"/>
          </a:xfrm>
          <a:prstGeom prst="roundRect">
            <a:avLst>
              <a:gd name="adj" fmla="val 50000"/>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chemeClr val="tx1"/>
                </a:solidFill>
                <a:ea typeface="Segoe UI" pitchFamily="34" charset="0"/>
                <a:cs typeface="Segoe UI" pitchFamily="34" charset="0"/>
              </a:rPr>
              <a:t>Start</a:t>
            </a:r>
          </a:p>
        </p:txBody>
      </p:sp>
      <p:sp>
        <p:nvSpPr>
          <p:cNvPr id="15" name="Rectangle 14">
            <a:extLst>
              <a:ext uri="{FF2B5EF4-FFF2-40B4-BE49-F238E27FC236}">
                <a16:creationId xmlns:a16="http://schemas.microsoft.com/office/drawing/2014/main" id="{F88188FD-4D35-24FD-EDC0-FA36FF53DDF7}"/>
              </a:ext>
            </a:extLst>
          </p:cNvPr>
          <p:cNvSpPr/>
          <p:nvPr/>
        </p:nvSpPr>
        <p:spPr bwMode="auto">
          <a:xfrm>
            <a:off x="297943" y="1444649"/>
            <a:ext cx="2013156" cy="1460092"/>
          </a:xfrm>
          <a:prstGeom prst="rect">
            <a:avLst/>
          </a:prstGeom>
          <a:ln w="19050">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Product and service lifecycle management</a:t>
            </a:r>
          </a:p>
        </p:txBody>
      </p:sp>
      <p:cxnSp>
        <p:nvCxnSpPr>
          <p:cNvPr id="5" name="Straight Arrow Connector 4">
            <a:extLst>
              <a:ext uri="{FF2B5EF4-FFF2-40B4-BE49-F238E27FC236}">
                <a16:creationId xmlns:a16="http://schemas.microsoft.com/office/drawing/2014/main" id="{1FDCD794-5302-36D6-251D-FB5C2883547E}"/>
              </a:ext>
            </a:extLst>
          </p:cNvPr>
          <p:cNvCxnSpPr>
            <a:cxnSpLocks/>
            <a:stCxn id="14" idx="2"/>
            <a:endCxn id="15" idx="0"/>
          </p:cNvCxnSpPr>
          <p:nvPr/>
        </p:nvCxnSpPr>
        <p:spPr>
          <a:xfrm flipH="1">
            <a:off x="1304521" y="998653"/>
            <a:ext cx="2" cy="445996"/>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83" name="Flowchart: Predefined Process 82">
            <a:extLst>
              <a:ext uri="{FF2B5EF4-FFF2-40B4-BE49-F238E27FC236}">
                <a16:creationId xmlns:a16="http://schemas.microsoft.com/office/drawing/2014/main" id="{BFA099C3-1139-7E7E-AB86-A827F66EB71A}"/>
              </a:ext>
            </a:extLst>
          </p:cNvPr>
          <p:cNvSpPr/>
          <p:nvPr/>
        </p:nvSpPr>
        <p:spPr bwMode="auto">
          <a:xfrm>
            <a:off x="2862056" y="1444647"/>
            <a:ext cx="24003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ysClr val="windowText" lastClr="000000"/>
                </a:solidFill>
                <a:ea typeface="Segoe UI" pitchFamily="34" charset="0"/>
                <a:cs typeface="Segoe UI" pitchFamily="34" charset="0"/>
              </a:rPr>
              <a:t>Define product lines</a:t>
            </a:r>
          </a:p>
        </p:txBody>
      </p:sp>
      <p:sp>
        <p:nvSpPr>
          <p:cNvPr id="84" name="Rectangle 83">
            <a:extLst>
              <a:ext uri="{FF2B5EF4-FFF2-40B4-BE49-F238E27FC236}">
                <a16:creationId xmlns:a16="http://schemas.microsoft.com/office/drawing/2014/main" id="{B180E634-EB89-140D-F31E-0324097EF5B2}"/>
              </a:ext>
            </a:extLst>
          </p:cNvPr>
          <p:cNvSpPr/>
          <p:nvPr/>
        </p:nvSpPr>
        <p:spPr bwMode="auto">
          <a:xfrm>
            <a:off x="297943" y="3442787"/>
            <a:ext cx="2013156" cy="1460092"/>
          </a:xfrm>
          <a:prstGeom prst="rect">
            <a:avLst/>
          </a:prstGeom>
          <a:ln w="19050">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Procure to pay</a:t>
            </a:r>
          </a:p>
        </p:txBody>
      </p:sp>
      <p:sp>
        <p:nvSpPr>
          <p:cNvPr id="85" name="Flowchart: Predefined Process 84">
            <a:extLst>
              <a:ext uri="{FF2B5EF4-FFF2-40B4-BE49-F238E27FC236}">
                <a16:creationId xmlns:a16="http://schemas.microsoft.com/office/drawing/2014/main" id="{B9A7A77A-71A4-BC2C-6729-7FCF10FA22F1}"/>
              </a:ext>
            </a:extLst>
          </p:cNvPr>
          <p:cNvSpPr/>
          <p:nvPr/>
        </p:nvSpPr>
        <p:spPr bwMode="auto">
          <a:xfrm>
            <a:off x="5814636" y="1444647"/>
            <a:ext cx="24003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ysClr val="windowText" lastClr="000000"/>
                </a:solidFill>
                <a:ea typeface="Segoe UI" pitchFamily="34" charset="0"/>
                <a:cs typeface="Segoe UI" pitchFamily="34" charset="0"/>
              </a:rPr>
              <a:t>Organize products</a:t>
            </a:r>
          </a:p>
        </p:txBody>
      </p:sp>
      <p:sp>
        <p:nvSpPr>
          <p:cNvPr id="86" name="Flowchart: Predefined Process 85">
            <a:extLst>
              <a:ext uri="{FF2B5EF4-FFF2-40B4-BE49-F238E27FC236}">
                <a16:creationId xmlns:a16="http://schemas.microsoft.com/office/drawing/2014/main" id="{FB284989-0736-2F28-6CEE-3E1117B403FF}"/>
              </a:ext>
            </a:extLst>
          </p:cNvPr>
          <p:cNvSpPr/>
          <p:nvPr/>
        </p:nvSpPr>
        <p:spPr bwMode="auto">
          <a:xfrm>
            <a:off x="15311148" y="8031934"/>
            <a:ext cx="24003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ysClr val="windowText" lastClr="000000"/>
                </a:solidFill>
                <a:ea typeface="Segoe UI" pitchFamily="34" charset="0"/>
                <a:cs typeface="Segoe UI" pitchFamily="34" charset="0"/>
              </a:rPr>
              <a:t>Assign employee access to catalogs</a:t>
            </a:r>
          </a:p>
        </p:txBody>
      </p:sp>
      <p:sp>
        <p:nvSpPr>
          <p:cNvPr id="87" name="Flowchart: Predefined Process 86">
            <a:extLst>
              <a:ext uri="{FF2B5EF4-FFF2-40B4-BE49-F238E27FC236}">
                <a16:creationId xmlns:a16="http://schemas.microsoft.com/office/drawing/2014/main" id="{F9B52265-3956-181B-0916-77CD7A47489B}"/>
              </a:ext>
            </a:extLst>
          </p:cNvPr>
          <p:cNvSpPr/>
          <p:nvPr/>
        </p:nvSpPr>
        <p:spPr bwMode="auto">
          <a:xfrm>
            <a:off x="12355388" y="8031934"/>
            <a:ext cx="24003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ysClr val="windowText" lastClr="000000"/>
                </a:solidFill>
                <a:ea typeface="Segoe UI" pitchFamily="34" charset="0"/>
                <a:cs typeface="Segoe UI" pitchFamily="34" charset="0"/>
              </a:rPr>
              <a:t>Assign vendors to catalogs</a:t>
            </a:r>
          </a:p>
        </p:txBody>
      </p:sp>
      <p:sp>
        <p:nvSpPr>
          <p:cNvPr id="96" name="Rectangle 95">
            <a:extLst>
              <a:ext uri="{FF2B5EF4-FFF2-40B4-BE49-F238E27FC236}">
                <a16:creationId xmlns:a16="http://schemas.microsoft.com/office/drawing/2014/main" id="{933830CD-C7EB-1769-C701-9E0568A12288}"/>
              </a:ext>
            </a:extLst>
          </p:cNvPr>
          <p:cNvSpPr/>
          <p:nvPr/>
        </p:nvSpPr>
        <p:spPr bwMode="auto">
          <a:xfrm>
            <a:off x="12355396" y="3442785"/>
            <a:ext cx="2400292" cy="1460092"/>
          </a:xfrm>
          <a:prstGeom prst="rect">
            <a:avLst/>
          </a:prstGeom>
          <a:ln w="1905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Define procurement catalogs</a:t>
            </a:r>
          </a:p>
        </p:txBody>
      </p:sp>
      <p:sp>
        <p:nvSpPr>
          <p:cNvPr id="100" name="Flowchart: Predefined Process 99">
            <a:extLst>
              <a:ext uri="{FF2B5EF4-FFF2-40B4-BE49-F238E27FC236}">
                <a16:creationId xmlns:a16="http://schemas.microsoft.com/office/drawing/2014/main" id="{93817FB8-E531-928E-EDCA-28D15D385FDA}"/>
              </a:ext>
            </a:extLst>
          </p:cNvPr>
          <p:cNvSpPr/>
          <p:nvPr/>
        </p:nvSpPr>
        <p:spPr bwMode="auto">
          <a:xfrm>
            <a:off x="12361738" y="10153821"/>
            <a:ext cx="24003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ysClr val="windowText" lastClr="000000"/>
                </a:solidFill>
                <a:ea typeface="Segoe UI" pitchFamily="34" charset="0"/>
                <a:cs typeface="Segoe UI" pitchFamily="34" charset="0"/>
              </a:rPr>
              <a:t>Configure access to external catalogs</a:t>
            </a:r>
          </a:p>
        </p:txBody>
      </p:sp>
      <p:sp>
        <p:nvSpPr>
          <p:cNvPr id="103" name="Rectangle: Rounded Corners 102">
            <a:extLst>
              <a:ext uri="{FF2B5EF4-FFF2-40B4-BE49-F238E27FC236}">
                <a16:creationId xmlns:a16="http://schemas.microsoft.com/office/drawing/2014/main" id="{F9C27996-6479-D252-639B-594F2BB9FF31}"/>
              </a:ext>
            </a:extLst>
          </p:cNvPr>
          <p:cNvSpPr/>
          <p:nvPr/>
        </p:nvSpPr>
        <p:spPr bwMode="auto">
          <a:xfrm>
            <a:off x="12555310" y="12503704"/>
            <a:ext cx="2013155" cy="693176"/>
          </a:xfrm>
          <a:prstGeom prst="roundRect">
            <a:avLst>
              <a:gd name="adj" fmla="val 50000"/>
            </a:avLst>
          </a:prstGeom>
          <a:solidFill>
            <a:schemeClr val="bg1"/>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End</a:t>
            </a:r>
          </a:p>
        </p:txBody>
      </p:sp>
      <p:cxnSp>
        <p:nvCxnSpPr>
          <p:cNvPr id="127" name="Straight Arrow Connector 126">
            <a:extLst>
              <a:ext uri="{FF2B5EF4-FFF2-40B4-BE49-F238E27FC236}">
                <a16:creationId xmlns:a16="http://schemas.microsoft.com/office/drawing/2014/main" id="{2A314715-7308-1DDB-92FA-5562E6765CD5}"/>
              </a:ext>
            </a:extLst>
          </p:cNvPr>
          <p:cNvCxnSpPr>
            <a:cxnSpLocks/>
            <a:stCxn id="83" idx="3"/>
            <a:endCxn id="85" idx="1"/>
          </p:cNvCxnSpPr>
          <p:nvPr/>
        </p:nvCxnSpPr>
        <p:spPr>
          <a:xfrm>
            <a:off x="5262356" y="2174693"/>
            <a:ext cx="552280" cy="0"/>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13DA6DC9-174D-2F81-998F-C18F5D2FCC4E}"/>
              </a:ext>
            </a:extLst>
          </p:cNvPr>
          <p:cNvCxnSpPr>
            <a:stCxn id="15" idx="3"/>
            <a:endCxn id="83" idx="1"/>
          </p:cNvCxnSpPr>
          <p:nvPr/>
        </p:nvCxnSpPr>
        <p:spPr>
          <a:xfrm flipV="1">
            <a:off x="2311099" y="2174693"/>
            <a:ext cx="550957" cy="2"/>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F9CCFD52-6B74-1D2F-A2D1-DEE35CE9F008}"/>
              </a:ext>
            </a:extLst>
          </p:cNvPr>
          <p:cNvCxnSpPr>
            <a:stCxn id="85" idx="3"/>
            <a:endCxn id="96" idx="0"/>
          </p:cNvCxnSpPr>
          <p:nvPr/>
        </p:nvCxnSpPr>
        <p:spPr>
          <a:xfrm>
            <a:off x="8214936" y="2174693"/>
            <a:ext cx="5340606" cy="1268092"/>
          </a:xfrm>
          <a:prstGeom prst="bentConnector2">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5" name="Connector: Elbow 34">
            <a:extLst>
              <a:ext uri="{FF2B5EF4-FFF2-40B4-BE49-F238E27FC236}">
                <a16:creationId xmlns:a16="http://schemas.microsoft.com/office/drawing/2014/main" id="{7E4F084D-1F1F-CD26-F997-A63FD2AA8448}"/>
              </a:ext>
            </a:extLst>
          </p:cNvPr>
          <p:cNvCxnSpPr>
            <a:stCxn id="14" idx="1"/>
            <a:endCxn id="84" idx="1"/>
          </p:cNvCxnSpPr>
          <p:nvPr/>
        </p:nvCxnSpPr>
        <p:spPr>
          <a:xfrm rot="10800000" flipV="1">
            <a:off x="297943" y="652065"/>
            <a:ext cx="2" cy="3520768"/>
          </a:xfrm>
          <a:prstGeom prst="bentConnector3">
            <a:avLst>
              <a:gd name="adj1" fmla="val 11430100000"/>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6" name="Flowchart: Predefined Process 45">
            <a:extLst>
              <a:ext uri="{FF2B5EF4-FFF2-40B4-BE49-F238E27FC236}">
                <a16:creationId xmlns:a16="http://schemas.microsoft.com/office/drawing/2014/main" id="{E264BFF1-7D1A-A187-866E-E725C288A64B}"/>
              </a:ext>
            </a:extLst>
          </p:cNvPr>
          <p:cNvSpPr/>
          <p:nvPr/>
        </p:nvSpPr>
        <p:spPr bwMode="auto">
          <a:xfrm>
            <a:off x="2862056" y="3442785"/>
            <a:ext cx="24003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ysClr val="windowText" lastClr="000000"/>
                </a:solidFill>
                <a:ea typeface="Segoe UI" pitchFamily="34" charset="0"/>
                <a:cs typeface="Segoe UI" pitchFamily="34" charset="0"/>
              </a:rPr>
              <a:t>Create vendors</a:t>
            </a:r>
          </a:p>
        </p:txBody>
      </p:sp>
      <p:cxnSp>
        <p:nvCxnSpPr>
          <p:cNvPr id="48" name="Straight Arrow Connector 47">
            <a:extLst>
              <a:ext uri="{FF2B5EF4-FFF2-40B4-BE49-F238E27FC236}">
                <a16:creationId xmlns:a16="http://schemas.microsoft.com/office/drawing/2014/main" id="{EA9CD871-B2D7-3D27-046D-B24EF4FBF2B7}"/>
              </a:ext>
            </a:extLst>
          </p:cNvPr>
          <p:cNvCxnSpPr>
            <a:stCxn id="84" idx="3"/>
            <a:endCxn id="46" idx="1"/>
          </p:cNvCxnSpPr>
          <p:nvPr/>
        </p:nvCxnSpPr>
        <p:spPr>
          <a:xfrm flipV="1">
            <a:off x="2311099" y="4172831"/>
            <a:ext cx="550957" cy="2"/>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42D6D6C9-8178-36D4-B7C9-B988AE728C81}"/>
              </a:ext>
            </a:extLst>
          </p:cNvPr>
          <p:cNvCxnSpPr>
            <a:stCxn id="46" idx="3"/>
            <a:endCxn id="96" idx="1"/>
          </p:cNvCxnSpPr>
          <p:nvPr/>
        </p:nvCxnSpPr>
        <p:spPr>
          <a:xfrm>
            <a:off x="5262356" y="4172831"/>
            <a:ext cx="7093040" cy="0"/>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82" name="Flowchart: Predefined Process 81">
            <a:extLst>
              <a:ext uri="{FF2B5EF4-FFF2-40B4-BE49-F238E27FC236}">
                <a16:creationId xmlns:a16="http://schemas.microsoft.com/office/drawing/2014/main" id="{F5F4691B-28BB-A915-BA2C-027DA4AD9394}"/>
              </a:ext>
            </a:extLst>
          </p:cNvPr>
          <p:cNvSpPr/>
          <p:nvPr/>
        </p:nvSpPr>
        <p:spPr bwMode="auto">
          <a:xfrm>
            <a:off x="12355388" y="5476773"/>
            <a:ext cx="24003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ysClr val="windowText" lastClr="000000"/>
                </a:solidFill>
                <a:ea typeface="Segoe UI" pitchFamily="34" charset="0"/>
                <a:cs typeface="Segoe UI" pitchFamily="34" charset="0"/>
              </a:rPr>
              <a:t>Create procurement catalogs</a:t>
            </a:r>
          </a:p>
        </p:txBody>
      </p:sp>
      <p:sp>
        <p:nvSpPr>
          <p:cNvPr id="94" name="Flowchart: Predefined Process 93">
            <a:extLst>
              <a:ext uri="{FF2B5EF4-FFF2-40B4-BE49-F238E27FC236}">
                <a16:creationId xmlns:a16="http://schemas.microsoft.com/office/drawing/2014/main" id="{504EF41F-C539-C75F-E733-B5E01D43B4AE}"/>
              </a:ext>
            </a:extLst>
          </p:cNvPr>
          <p:cNvSpPr/>
          <p:nvPr/>
        </p:nvSpPr>
        <p:spPr bwMode="auto">
          <a:xfrm>
            <a:off x="9399629" y="8031934"/>
            <a:ext cx="24003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ysClr val="windowText" lastClr="000000"/>
                </a:solidFill>
                <a:ea typeface="Segoe UI" pitchFamily="34" charset="0"/>
                <a:cs typeface="Segoe UI" pitchFamily="34" charset="0"/>
              </a:rPr>
              <a:t>Assign products to catalogs</a:t>
            </a:r>
          </a:p>
        </p:txBody>
      </p:sp>
      <p:cxnSp>
        <p:nvCxnSpPr>
          <p:cNvPr id="128" name="Connector: Elbow 127">
            <a:extLst>
              <a:ext uri="{FF2B5EF4-FFF2-40B4-BE49-F238E27FC236}">
                <a16:creationId xmlns:a16="http://schemas.microsoft.com/office/drawing/2014/main" id="{32CE102B-2D40-3C5D-8021-18A494EB118C}"/>
              </a:ext>
            </a:extLst>
          </p:cNvPr>
          <p:cNvCxnSpPr>
            <a:stCxn id="94" idx="0"/>
            <a:endCxn id="86" idx="0"/>
          </p:cNvCxnSpPr>
          <p:nvPr/>
        </p:nvCxnSpPr>
        <p:spPr>
          <a:xfrm rot="5400000" flipH="1" flipV="1">
            <a:off x="13555538" y="5076175"/>
            <a:ext cx="12700" cy="5911519"/>
          </a:xfrm>
          <a:prstGeom prst="bentConnector3">
            <a:avLst>
              <a:gd name="adj1" fmla="val 1800000"/>
            </a:avLst>
          </a:prstGeom>
          <a:ln w="28575">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1" name="Connector: Elbow 130">
            <a:extLst>
              <a:ext uri="{FF2B5EF4-FFF2-40B4-BE49-F238E27FC236}">
                <a16:creationId xmlns:a16="http://schemas.microsoft.com/office/drawing/2014/main" id="{EF1D23CC-0733-8A1A-ADAE-054DFB5167D3}"/>
              </a:ext>
            </a:extLst>
          </p:cNvPr>
          <p:cNvCxnSpPr>
            <a:endCxn id="86" idx="2"/>
          </p:cNvCxnSpPr>
          <p:nvPr/>
        </p:nvCxnSpPr>
        <p:spPr>
          <a:xfrm>
            <a:off x="10601325" y="9492026"/>
            <a:ext cx="5909973" cy="12700"/>
          </a:xfrm>
          <a:prstGeom prst="bentConnector4">
            <a:avLst>
              <a:gd name="adj1" fmla="val 38"/>
              <a:gd name="adj2" fmla="val 1750000"/>
            </a:avLst>
          </a:prstGeom>
          <a:ln w="28575">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2" name="Straight Arrow Connector 141">
            <a:extLst>
              <a:ext uri="{FF2B5EF4-FFF2-40B4-BE49-F238E27FC236}">
                <a16:creationId xmlns:a16="http://schemas.microsoft.com/office/drawing/2014/main" id="{310B7379-BD78-F696-F444-A6D5E97DBF04}"/>
              </a:ext>
            </a:extLst>
          </p:cNvPr>
          <p:cNvCxnSpPr>
            <a:cxnSpLocks/>
            <a:stCxn id="82" idx="2"/>
          </p:cNvCxnSpPr>
          <p:nvPr/>
        </p:nvCxnSpPr>
        <p:spPr>
          <a:xfrm>
            <a:off x="13555538" y="6936865"/>
            <a:ext cx="0" cy="864110"/>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50" name="Straight Arrow Connector 149">
            <a:extLst>
              <a:ext uri="{FF2B5EF4-FFF2-40B4-BE49-F238E27FC236}">
                <a16:creationId xmlns:a16="http://schemas.microsoft.com/office/drawing/2014/main" id="{4DED22A9-C3AD-24BC-F09A-23A9316FC9C5}"/>
              </a:ext>
            </a:extLst>
          </p:cNvPr>
          <p:cNvCxnSpPr>
            <a:stCxn id="96" idx="2"/>
            <a:endCxn id="82" idx="0"/>
          </p:cNvCxnSpPr>
          <p:nvPr/>
        </p:nvCxnSpPr>
        <p:spPr>
          <a:xfrm flipH="1">
            <a:off x="13555538" y="4902877"/>
            <a:ext cx="4" cy="573896"/>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64" name="Straight Arrow Connector 163">
            <a:extLst>
              <a:ext uri="{FF2B5EF4-FFF2-40B4-BE49-F238E27FC236}">
                <a16:creationId xmlns:a16="http://schemas.microsoft.com/office/drawing/2014/main" id="{93C06812-9095-AB77-80F3-A57145190960}"/>
              </a:ext>
            </a:extLst>
          </p:cNvPr>
          <p:cNvCxnSpPr>
            <a:cxnSpLocks/>
            <a:endCxn id="100" idx="0"/>
          </p:cNvCxnSpPr>
          <p:nvPr/>
        </p:nvCxnSpPr>
        <p:spPr>
          <a:xfrm>
            <a:off x="13555538" y="9725294"/>
            <a:ext cx="6350" cy="428527"/>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0A0D3F96-4694-6C0C-868B-1650FC771102}"/>
              </a:ext>
            </a:extLst>
          </p:cNvPr>
          <p:cNvCxnSpPr>
            <a:stCxn id="94" idx="3"/>
            <a:endCxn id="87" idx="1"/>
          </p:cNvCxnSpPr>
          <p:nvPr/>
        </p:nvCxnSpPr>
        <p:spPr>
          <a:xfrm>
            <a:off x="11799929" y="8761980"/>
            <a:ext cx="555459" cy="0"/>
          </a:xfrm>
          <a:prstGeom prst="line">
            <a:avLst/>
          </a:prstGeom>
          <a:ln w="28575">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1C881AA8-F6D2-E199-1B93-815D9EB8A6C7}"/>
              </a:ext>
            </a:extLst>
          </p:cNvPr>
          <p:cNvCxnSpPr>
            <a:stCxn id="87" idx="3"/>
            <a:endCxn id="86" idx="1"/>
          </p:cNvCxnSpPr>
          <p:nvPr/>
        </p:nvCxnSpPr>
        <p:spPr>
          <a:xfrm>
            <a:off x="14755688" y="8761980"/>
            <a:ext cx="555460" cy="0"/>
          </a:xfrm>
          <a:prstGeom prst="line">
            <a:avLst/>
          </a:prstGeom>
          <a:ln w="28575">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C223A972-B729-047E-5E2D-68CC7697F8BB}"/>
              </a:ext>
            </a:extLst>
          </p:cNvPr>
          <p:cNvCxnSpPr>
            <a:cxnSpLocks/>
          </p:cNvCxnSpPr>
          <p:nvPr/>
        </p:nvCxnSpPr>
        <p:spPr>
          <a:xfrm>
            <a:off x="13555538" y="9504726"/>
            <a:ext cx="0" cy="265863"/>
          </a:xfrm>
          <a:prstGeom prst="line">
            <a:avLst/>
          </a:prstGeom>
          <a:ln w="28575">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96" name="Straight Connector 195">
            <a:extLst>
              <a:ext uri="{FF2B5EF4-FFF2-40B4-BE49-F238E27FC236}">
                <a16:creationId xmlns:a16="http://schemas.microsoft.com/office/drawing/2014/main" id="{ADABA476-32CF-AC84-D7D0-48C47E7FA6D6}"/>
              </a:ext>
            </a:extLst>
          </p:cNvPr>
          <p:cNvCxnSpPr>
            <a:endCxn id="87" idx="0"/>
          </p:cNvCxnSpPr>
          <p:nvPr/>
        </p:nvCxnSpPr>
        <p:spPr>
          <a:xfrm>
            <a:off x="13555538" y="7800975"/>
            <a:ext cx="0" cy="230959"/>
          </a:xfrm>
          <a:prstGeom prst="line">
            <a:avLst/>
          </a:prstGeom>
          <a:ln w="28575">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 name="Straight Arrow Connector 2">
            <a:extLst>
              <a:ext uri="{FF2B5EF4-FFF2-40B4-BE49-F238E27FC236}">
                <a16:creationId xmlns:a16="http://schemas.microsoft.com/office/drawing/2014/main" id="{85D116E3-2F43-EE0F-7A33-1CBBC3A147D4}"/>
              </a:ext>
            </a:extLst>
          </p:cNvPr>
          <p:cNvCxnSpPr>
            <a:stCxn id="100" idx="2"/>
            <a:endCxn id="103" idx="0"/>
          </p:cNvCxnSpPr>
          <p:nvPr/>
        </p:nvCxnSpPr>
        <p:spPr>
          <a:xfrm>
            <a:off x="13561888" y="11613913"/>
            <a:ext cx="0" cy="889791"/>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7999038"/>
      </p:ext>
    </p:extLst>
  </p:cSld>
  <p:clrMapOvr>
    <a:masterClrMapping/>
  </p:clrMapOvr>
  <p:transition>
    <p:fade/>
  </p:transition>
  <p:extLst>
    <p:ext uri="{6950BFC3-D8DA-4A85-94F7-54DA5524770B}">
      <p188:commentRel xmlns:p188="http://schemas.microsoft.com/office/powerpoint/2018/8/main" r:id="rId3"/>
    </p:ext>
  </p:extLst>
</p:sld>
</file>

<file path=ppt/theme/theme1.xml><?xml version="1.0" encoding="utf-8"?>
<a:theme xmlns:a="http://schemas.openxmlformats.org/drawingml/2006/main" name="Microsoft D365 template">
  <a:themeElements>
    <a:clrScheme name="Microsoft D365">
      <a:dk1>
        <a:srgbClr val="000000"/>
      </a:dk1>
      <a:lt1>
        <a:srgbClr val="FFFFFF"/>
      </a:lt1>
      <a:dk2>
        <a:srgbClr val="0A1B45"/>
      </a:dk2>
      <a:lt2>
        <a:srgbClr val="FFFFFF"/>
      </a:lt2>
      <a:accent1>
        <a:srgbClr val="0078D4"/>
      </a:accent1>
      <a:accent2>
        <a:srgbClr val="770180"/>
      </a:accent2>
      <a:accent3>
        <a:srgbClr val="1392B4"/>
      </a:accent3>
      <a:accent4>
        <a:srgbClr val="FFB900"/>
      </a:accent4>
      <a:accent5>
        <a:srgbClr val="D83B01"/>
      </a:accent5>
      <a:accent6>
        <a:srgbClr val="EAE4DC"/>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forecast-to-plan-graphics" id="{565EF227-98CE-4928-92C7-3556B50A2DA1}" vid="{2E0D3EF3-1EDC-458A-9C7D-27E10F80F42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28B8811808024241B942FACDEB4D8CC7" ma:contentTypeVersion="21" ma:contentTypeDescription="Create a new document." ma:contentTypeScope="" ma:versionID="0f20bc8722687e740861e027878bf49e">
  <xsd:schema xmlns:xsd="http://www.w3.org/2001/XMLSchema" xmlns:xs="http://www.w3.org/2001/XMLSchema" xmlns:p="http://schemas.microsoft.com/office/2006/metadata/properties" xmlns:ns1="http://schemas.microsoft.com/sharepoint/v3" xmlns:ns2="1d596d27-e1f6-4226-8984-550c8efea889" xmlns:ns3="a943df03-383b-49cb-84d6-f21e13974dfe" targetNamespace="http://schemas.microsoft.com/office/2006/metadata/properties" ma:root="true" ma:fieldsID="08aec231b47954ca3449b9ac9343d906" ns1:_="" ns2:_="" ns3:_="">
    <xsd:import namespace="http://schemas.microsoft.com/sharepoint/v3"/>
    <xsd:import namespace="1d596d27-e1f6-4226-8984-550c8efea889"/>
    <xsd:import namespace="a943df03-383b-49cb-84d6-f21e13974dfe"/>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CR" minOccurs="0"/>
                <xsd:element ref="ns2:MediaServiceGenerationTime" minOccurs="0"/>
                <xsd:element ref="ns2:MediaServiceEventHashCode" minOccurs="0"/>
                <xsd:element ref="ns1:_ip_UnifiedCompliancePolicyProperties" minOccurs="0"/>
                <xsd:element ref="ns1:_ip_UnifiedCompliancePolicyUIAction" minOccurs="0"/>
                <xsd:element ref="ns2:MediaServiceDocTags" minOccurs="0"/>
                <xsd:element ref="ns3:SharedWithUsers" minOccurs="0"/>
                <xsd:element ref="ns3:SharedWithDetails" minOccurs="0"/>
                <xsd:element ref="ns2:MediaServiceDateTaken" minOccurs="0"/>
                <xsd:element ref="ns2:MediaLengthInSeconds" minOccurs="0"/>
                <xsd:element ref="ns2:lcf76f155ced4ddcb4097134ff3c332f" minOccurs="0"/>
                <xsd:element ref="ns3:TaxCatchAll" minOccurs="0"/>
                <xsd:element ref="ns2:Year" minOccurs="0"/>
                <xsd:element ref="ns2:ProductFamily" minOccurs="0"/>
                <xsd:element ref="ns2:EditingComplete" minOccurs="0"/>
                <xsd:element ref="ns2:UploadedtoYT"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4" nillable="true" ma:displayName="Unified Compliance Policy Properties" ma:hidden="true" ma:internalName="_ip_UnifiedCompliancePolicyProperties">
      <xsd:simpleType>
        <xsd:restriction base="dms:Note"/>
      </xsd:simpleType>
    </xsd:element>
    <xsd:element name="_ip_UnifiedCompliancePolicyUIAction" ma:index="15"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d596d27-e1f6-4226-8984-550c8efea88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ocTags" ma:index="16" nillable="true" ma:displayName="MediaServiceDocTags" ma:hidden="true" ma:internalName="MediaServiceDocTags" ma:readOnly="true">
      <xsd:simpleType>
        <xsd:restriction base="dms:Note"/>
      </xsd:simpleType>
    </xsd:element>
    <xsd:element name="MediaServiceDateTaken" ma:index="19" nillable="true" ma:displayName="MediaServiceDateTaken" ma:hidden="true" ma:indexed="true" ma:internalName="MediaServiceDateTaken" ma:readOnly="true">
      <xsd:simpleType>
        <xsd:restriction base="dms:Text"/>
      </xsd:simpleType>
    </xsd:element>
    <xsd:element name="MediaLengthInSeconds" ma:index="20" nillable="true" ma:displayName="MediaLengthInSeconds" ma:hidden="true" ma:internalName="MediaLengthInSeconds" ma:readOnly="true">
      <xsd:simpleType>
        <xsd:restriction base="dms:Unknow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Year" ma:index="24" nillable="true" ma:displayName="Year" ma:default="2023" ma:description="Year" ma:format="Dropdown" ma:internalName="Year">
      <xsd:simpleType>
        <xsd:restriction base="dms:Text">
          <xsd:maxLength value="4"/>
        </xsd:restriction>
      </xsd:simpleType>
    </xsd:element>
    <xsd:element name="ProductFamily" ma:index="25" nillable="true" ma:displayName="Product Family" ma:default="Finance &amp; Operations" ma:format="Dropdown" ma:internalName="ProductFamily">
      <xsd:simpleType>
        <xsd:restriction base="dms:Choice">
          <xsd:enumeration value="Customer Engagement"/>
          <xsd:enumeration value="Finance &amp; Operations"/>
          <xsd:enumeration value="Both (F&amp;O and CE)"/>
          <xsd:enumeration value="Power Platform"/>
        </xsd:restriction>
      </xsd:simpleType>
    </xsd:element>
    <xsd:element name="EditingComplete" ma:index="26" nillable="true" ma:displayName="Editing Complete" ma:default="Published" ma:description="status of video" ma:format="Dropdown" ma:internalName="EditingComplete">
      <xsd:simpleType>
        <xsd:restriction base="dms:Choice">
          <xsd:enumeration value="Ready for Edition"/>
          <xsd:enumeration value="In Progress"/>
          <xsd:enumeration value="Editing Complete"/>
          <xsd:enumeration value="Planned TechTalk"/>
          <xsd:enumeration value="Published"/>
        </xsd:restriction>
      </xsd:simpleType>
    </xsd:element>
    <xsd:element name="UploadedtoYT" ma:index="27" nillable="true" ma:displayName="Uploaded to YT" ma:default="1" ma:format="Dropdown" ma:internalName="UploadedtoYT">
      <xsd:simpleType>
        <xsd:restriction base="dms:Boolean"/>
      </xsd:simpleType>
    </xsd:element>
    <xsd:element name="MediaServiceObjectDetectorVersions" ma:index="28"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943df03-383b-49cb-84d6-f21e13974dfe"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de09bcb8-5357-46d1-992c-4b91ae6ac352}" ma:internalName="TaxCatchAll" ma:showField="CatchAllData" ma:web="a943df03-383b-49cb-84d6-f21e13974dfe">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a943df03-383b-49cb-84d6-f21e13974dfe" xsi:nil="true"/>
    <lcf76f155ced4ddcb4097134ff3c332f xmlns="1d596d27-e1f6-4226-8984-550c8efea889">
      <Terms xmlns="http://schemas.microsoft.com/office/infopath/2007/PartnerControls"/>
    </lcf76f155ced4ddcb4097134ff3c332f>
    <Year xmlns="1d596d27-e1f6-4226-8984-550c8efea889">2021</Year>
    <ProductFamily xmlns="1d596d27-e1f6-4226-8984-550c8efea889">FO</ProductFamily>
    <EditingComplete xmlns="1d596d27-e1f6-4226-8984-550c8efea889">New</EditingComplete>
    <UploadedtoYT xmlns="1d596d27-e1f6-4226-8984-550c8efea889">false</UploadedtoYT>
  </documentManagement>
</p:properties>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BB076B84-0CAA-43B7-9F69-4266387423A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1d596d27-e1f6-4226-8984-550c8efea889"/>
    <ds:schemaRef ds:uri="a943df03-383b-49cb-84d6-f21e13974df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990F116-B58F-4255-B05B-DA3808E0E5C6}">
  <ds:schemaRefs>
    <ds:schemaRef ds:uri="1d596d27-e1f6-4226-8984-550c8efea889"/>
    <ds:schemaRef ds:uri="a943df03-383b-49cb-84d6-f21e13974dfe"/>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
  <TotalTime>1</TotalTime>
  <Words>730</Words>
  <Application>Microsoft Office PowerPoint</Application>
  <PresentationFormat>Custom</PresentationFormat>
  <Paragraphs>99</Paragraphs>
  <Slides>3</Slides>
  <Notes>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vt:i4>
      </vt:variant>
    </vt:vector>
  </HeadingPairs>
  <TitlesOfParts>
    <vt:vector size="12" baseType="lpstr">
      <vt:lpstr>Arial</vt:lpstr>
      <vt:lpstr>Calibri</vt:lpstr>
      <vt:lpstr>Calibri Light</vt:lpstr>
      <vt:lpstr>Consolas</vt:lpstr>
      <vt:lpstr>Segoe UI</vt:lpstr>
      <vt:lpstr>Segoe UI Semibold</vt:lpstr>
      <vt:lpstr>Symbol</vt:lpstr>
      <vt:lpstr>Wingdings</vt:lpstr>
      <vt:lpstr>Microsoft D365 template</vt:lpstr>
      <vt:lpstr>PowerPoint Presentation</vt:lpstr>
      <vt:lpstr>PowerPoint Presentation</vt:lpstr>
      <vt:lpstr>PowerPoint Presentation</vt:lpstr>
    </vt:vector>
  </TitlesOfParts>
  <Manager>&lt;Comms manager name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&lt;Event name&gt;</dc:subject>
  <dc:creator>Rachel Profitt</dc:creator>
  <cp:keywords/>
  <dc:description/>
  <cp:lastModifiedBy>Rachel Profitt</cp:lastModifiedBy>
  <cp:revision>3</cp:revision>
  <dcterms:created xsi:type="dcterms:W3CDTF">2023-01-31T20:25:49Z</dcterms:created>
  <dcterms:modified xsi:type="dcterms:W3CDTF">2023-08-10T23:15:36Z</dcterms:modified>
  <cp:category>Microsoft D365</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0x01010028B8811808024241B942FACDEB4D8CC7</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SetDate">
    <vt:lpwstr>2017-08-29T14:27:20.8568347-07:00</vt:lpwstr>
  </property>
  <property fmtid="{D5CDD505-2E9C-101B-9397-08002B2CF9AE}" pid="15" name="MSIP_Label_f42aa342-8706-4288-bd11-ebb85995028c_Name">
    <vt:lpwstr>General</vt:lpwstr>
  </property>
  <property fmtid="{D5CDD505-2E9C-101B-9397-08002B2CF9AE}" pid="16" name="MSIP_Label_f42aa342-8706-4288-bd11-ebb85995028c_Extended_MSFT_Method">
    <vt:lpwstr>Automatic</vt:lpwstr>
  </property>
  <property fmtid="{D5CDD505-2E9C-101B-9397-08002B2CF9AE}" pid="17" name="Sensitivity">
    <vt:lpwstr>General</vt:lpwstr>
  </property>
  <property fmtid="{D5CDD505-2E9C-101B-9397-08002B2CF9AE}" pid="18" name="MediaServiceImageTags">
    <vt:lpwstr/>
  </property>
</Properties>
</file>